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62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6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9" autoAdjust="0"/>
    <p:restoredTop sz="94660"/>
  </p:normalViewPr>
  <p:slideViewPr>
    <p:cSldViewPr>
      <p:cViewPr varScale="1">
        <p:scale>
          <a:sx n="82" d="100"/>
          <a:sy n="82" d="100"/>
        </p:scale>
        <p:origin x="16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3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6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344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59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6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4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4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4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7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0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0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7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3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9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7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13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A6B7B88-C54B-4D88-828F-92E2D58DA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164" y="2667000"/>
            <a:ext cx="7080026" cy="241617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Bahnschrift" panose="020B0502040204020203" pitchFamily="34" charset="0"/>
              </a:rPr>
              <a:t>Problem Statement: E-Commerce Website for Bicycles</a:t>
            </a:r>
          </a:p>
          <a:p>
            <a:pPr algn="l"/>
            <a:r>
              <a:rPr lang="en-US" sz="2000" dirty="0">
                <a:latin typeface="Bahnschrift" panose="020B0502040204020203" pitchFamily="34" charset="0"/>
              </a:rPr>
              <a:t>Problem </a:t>
            </a:r>
            <a:r>
              <a:rPr lang="en-US" sz="2000" dirty="0">
                <a:effectLst/>
                <a:latin typeface="Bahnschrift" panose="020B0502040204020203" pitchFamily="34" charset="0"/>
              </a:rPr>
              <a:t>Statement</a:t>
            </a:r>
            <a:r>
              <a:rPr lang="en-US" sz="2000" dirty="0">
                <a:latin typeface="Bahnschrift" panose="020B0502040204020203" pitchFamily="34" charset="0"/>
              </a:rPr>
              <a:t> Number: PS14</a:t>
            </a:r>
          </a:p>
          <a:p>
            <a:pPr algn="l"/>
            <a:r>
              <a:rPr lang="en-US" sz="2000" dirty="0">
                <a:latin typeface="Bahnschrift" panose="020B0502040204020203" pitchFamily="34" charset="0"/>
              </a:rPr>
              <a:t>Team Name: Optimistic Peeps</a:t>
            </a:r>
          </a:p>
          <a:p>
            <a:pPr algn="l"/>
            <a:r>
              <a:rPr lang="en-US" sz="2000" dirty="0">
                <a:latin typeface="Bahnschrift" panose="020B0502040204020203" pitchFamily="34" charset="0"/>
              </a:rPr>
              <a:t>Team Number: </a:t>
            </a:r>
            <a:r>
              <a:rPr lang="en-US" dirty="0">
                <a:latin typeface="Bahnschrift" panose="020B0502040204020203" pitchFamily="34" charset="0"/>
              </a:rPr>
              <a:t>HS307_PS14</a:t>
            </a:r>
            <a:endParaRPr lang="en-US" sz="2000" dirty="0">
              <a:latin typeface="Bahnschrift" panose="020B0502040204020203" pitchFamily="34" charset="0"/>
            </a:endParaRPr>
          </a:p>
          <a:p>
            <a:pPr algn="l"/>
            <a:r>
              <a:rPr lang="en-US" sz="2000" dirty="0">
                <a:latin typeface="Bahnschrift" panose="020B0502040204020203" pitchFamily="34" charset="0"/>
              </a:rPr>
              <a:t>College Name: D. Y. Patil College of Engineering, Pune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F33A3D-62F9-4FF4-B42F-7FCC363EB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822" y="609600"/>
            <a:ext cx="3804356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F47799-BF6D-411E-B774-07DCCC0BE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7000" y="223237"/>
            <a:ext cx="9778947" cy="549148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AF1099F-79BE-4956-80C6-449D3C7E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38" y="238477"/>
            <a:ext cx="7765322" cy="970450"/>
          </a:xfrm>
        </p:spPr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099" y="4866810"/>
            <a:ext cx="8229600" cy="1248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Bahnschrift" panose="020B0502040204020203" pitchFamily="34" charset="0"/>
              </a:rPr>
              <a:t>An ecommerce platform for bicycle riders too choose best fit cycle for them.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6488A-77EA-4D7C-9F7A-79C90B23355F}"/>
              </a:ext>
            </a:extLst>
          </p:cNvPr>
          <p:cNvSpPr txBox="1"/>
          <p:nvPr/>
        </p:nvSpPr>
        <p:spPr>
          <a:xfrm>
            <a:off x="4592320" y="1503481"/>
            <a:ext cx="31172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>
              <a:buNone/>
            </a:pPr>
            <a:r>
              <a:rPr lang="en-US" sz="4800" i="1" dirty="0">
                <a:effectLst/>
              </a:rPr>
              <a:t>When in doubt,</a:t>
            </a:r>
          </a:p>
          <a:p>
            <a:pPr marL="0" lvl="0" indent="0" algn="ctr">
              <a:buNone/>
            </a:pPr>
            <a:r>
              <a:rPr lang="en-US" sz="4800" i="1" dirty="0">
                <a:effectLst/>
              </a:rPr>
              <a:t> paddle it out!</a:t>
            </a:r>
            <a:endParaRPr lang="en-US" sz="4800" i="1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F1099F-79BE-4956-80C6-449D3C7E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381000"/>
            <a:ext cx="7765322" cy="970450"/>
          </a:xfrm>
        </p:spPr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>
                <a:latin typeface="Bahnschrift" panose="020B0502040204020203" pitchFamily="34" charset="0"/>
              </a:rPr>
              <a:t>The riders should not only select bicycle by it’s cost &amp; looks but he/she should be able to view benefits of selected bicycles.</a:t>
            </a:r>
          </a:p>
          <a:p>
            <a:pPr marL="0" indent="0">
              <a:buNone/>
            </a:pPr>
            <a:r>
              <a:rPr lang="en-US" sz="3200" dirty="0">
                <a:latin typeface="Bahnschrift" panose="020B0502040204020203" pitchFamily="34" charset="0"/>
              </a:rPr>
              <a:t>So, here we come up with a new initiative of providing the benefits for riders while selecting a bicycle. He/she will be able to judge the amount of calories burnt while riding selected bicycle according to their fatigue.</a:t>
            </a:r>
          </a:p>
          <a:p>
            <a:pPr marL="0" indent="0">
              <a:buNone/>
            </a:pPr>
            <a:r>
              <a:rPr lang="en-US" sz="3200" dirty="0">
                <a:latin typeface="Bahnschrift" panose="020B0502040204020203" pitchFamily="34" charset="0"/>
              </a:rPr>
              <a:t>As every bicycle has it’s own key features &amp; some of them are maximum speed &amp; durability.</a:t>
            </a:r>
          </a:p>
          <a:p>
            <a:pPr marL="0" indent="0">
              <a:buNone/>
            </a:pPr>
            <a:r>
              <a:rPr lang="en-US" sz="3200" dirty="0">
                <a:latin typeface="Bahnschrift" panose="020B0502040204020203" pitchFamily="34" charset="0"/>
              </a:rPr>
              <a:t>Hence, keeping in mind with above parameters riders can have a glance on amount of calories they can burn by selecting bicycle</a:t>
            </a:r>
          </a:p>
          <a:p>
            <a:pPr marL="0" indent="0">
              <a:buNone/>
            </a:pPr>
            <a:endParaRPr lang="en-US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90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F1099F-79BE-4956-80C6-449D3C7E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381000"/>
            <a:ext cx="7765322" cy="970450"/>
          </a:xfrm>
        </p:spPr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>
                <a:latin typeface="Bahnschrift" panose="020B0502040204020203" pitchFamily="34" charset="0"/>
              </a:rPr>
              <a:t>UI/UX - Figma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>
                <a:latin typeface="Bahnschrift" panose="020B0502040204020203" pitchFamily="34" charset="0"/>
              </a:rPr>
              <a:t>Backend – Firebase, Node JS, Express JS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>
                <a:latin typeface="Bahnschrift" panose="020B0502040204020203" pitchFamily="34" charset="0"/>
              </a:rPr>
              <a:t>Frontend – Bootstrap, </a:t>
            </a:r>
            <a:r>
              <a:rPr lang="en-US" sz="3200" dirty="0" err="1">
                <a:latin typeface="Bahnschrift" panose="020B0502040204020203" pitchFamily="34" charset="0"/>
              </a:rPr>
              <a:t>Reactstrap</a:t>
            </a:r>
            <a:r>
              <a:rPr lang="en-US" sz="3200" dirty="0">
                <a:latin typeface="Bahnschrift" panose="020B0502040204020203" pitchFamily="34" charset="0"/>
              </a:rPr>
              <a:t>, SCSS, ReactJS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>
                <a:latin typeface="Bahnschrift" panose="020B0502040204020203" pitchFamily="34" charset="0"/>
              </a:rPr>
              <a:t>Database – Firebase Storage, Firebase Auth, </a:t>
            </a:r>
            <a:r>
              <a:rPr lang="en-US" sz="3200" dirty="0" err="1">
                <a:latin typeface="Bahnschrift" panose="020B0502040204020203" pitchFamily="34" charset="0"/>
              </a:rPr>
              <a:t>FireStore</a:t>
            </a:r>
            <a:r>
              <a:rPr lang="en-US" sz="3200" dirty="0">
                <a:latin typeface="Bahnschrift" panose="020B0502040204020203" pitchFamily="34" charset="0"/>
              </a:rPr>
              <a:t> DB</a:t>
            </a:r>
          </a:p>
        </p:txBody>
      </p:sp>
    </p:spTree>
    <p:extLst>
      <p:ext uri="{BB962C8B-B14F-4D97-AF65-F5344CB8AC3E}">
        <p14:creationId xmlns:p14="http://schemas.microsoft.com/office/powerpoint/2010/main" val="303688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Application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765322" cy="4058751"/>
          </a:xfrm>
        </p:spPr>
        <p:txBody>
          <a:bodyPr/>
          <a:lstStyle/>
          <a:p>
            <a:pPr lv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Authentication – Phone(OTP auth)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Home – Products, Filters, Add to cart, Add to Wishlist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Product – Name, Description, Image, Price, Type, Size, Brakes, Gear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Cart – Products, Remove from cart option, purchase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Order – Products, address, total amount, payment method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Dashboard – Order History, Wishlist, Cart 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Calorie counter – Compare bicycles &amp;  benefits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Filter – by type, by size, by price, gear/non-gear, by brake-type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168</TotalTime>
  <Words>297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Bahnschrift</vt:lpstr>
      <vt:lpstr>Calisto MT</vt:lpstr>
      <vt:lpstr>Courier New</vt:lpstr>
      <vt:lpstr>Wingdings 2</vt:lpstr>
      <vt:lpstr>Slate</vt:lpstr>
      <vt:lpstr>PowerPoint Presentation</vt:lpstr>
      <vt:lpstr>Idea</vt:lpstr>
      <vt:lpstr>Feature</vt:lpstr>
      <vt:lpstr>Tech Stack</vt:lpstr>
      <vt:lpstr>Application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 Lalwani</dc:creator>
  <cp:lastModifiedBy>Shubham Jadhav</cp:lastModifiedBy>
  <cp:revision>12</cp:revision>
  <dcterms:created xsi:type="dcterms:W3CDTF">2006-08-16T00:00:00Z</dcterms:created>
  <dcterms:modified xsi:type="dcterms:W3CDTF">2021-10-09T21:45:46Z</dcterms:modified>
</cp:coreProperties>
</file>