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Lending Club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Ameya</a:t>
            </a:r>
            <a:r>
              <a:rPr lang="en-IN" dirty="0" smtClean="0"/>
              <a:t> </a:t>
            </a:r>
            <a:r>
              <a:rPr lang="en-IN" dirty="0" err="1" smtClean="0"/>
              <a:t>Parab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This company is the largest online loan marketplace, facilitating personal loans, business loans, and financing of medical procedures. Borrowers can easily access lower interest rate loans through a fast online interface.</a:t>
            </a:r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Like most other lending companies, lending loans to ‘risky’ applicants is the largest source of financial loss (called credit loss).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</a:t>
            </a:r>
            <a:r>
              <a:rPr lang="en-IN" dirty="0" smtClean="0"/>
              <a:t>roblem </a:t>
            </a:r>
            <a:r>
              <a:rPr lang="en-IN" b="1" dirty="0" smtClean="0"/>
              <a:t>S</a:t>
            </a:r>
            <a:r>
              <a:rPr lang="en-IN" dirty="0" smtClean="0"/>
              <a:t>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Identifying risky loan applicants so that such loans can be reduced thereby cutting down the amount of credit loss.</a:t>
            </a:r>
          </a:p>
          <a:p>
            <a:endParaRPr lang="en-IN" dirty="0" smtClean="0"/>
          </a:p>
          <a:p>
            <a:r>
              <a:rPr lang="en-US" dirty="0" smtClean="0"/>
              <a:t>Identification of such applicants using EDA is the aim of this case study.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Understanding the driving factors (or driver variables) behind loan default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Conduct a comprehensive analysis of a dataset containing consumer attributes and loan attributes.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Gaining insights into the factors influencing loan default rates</a:t>
            </a:r>
          </a:p>
          <a:p>
            <a:endParaRPr lang="en-US" dirty="0" smtClean="0"/>
          </a:p>
          <a:p>
            <a:r>
              <a:rPr lang="en-US" dirty="0" smtClean="0"/>
              <a:t>Developing strategies to mitigate risks associated with lending.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</TotalTime>
  <Words>149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Lending Club Case Study</vt:lpstr>
      <vt:lpstr>Background</vt:lpstr>
      <vt:lpstr>Problem Statement</vt:lpstr>
      <vt:lpstr>Objectives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Ameya Parab</dc:creator>
  <cp:lastModifiedBy>Ameya Parab</cp:lastModifiedBy>
  <cp:revision>7</cp:revision>
  <dcterms:created xsi:type="dcterms:W3CDTF">2006-08-16T00:00:00Z</dcterms:created>
  <dcterms:modified xsi:type="dcterms:W3CDTF">2024-12-25T17:53:11Z</dcterms:modified>
</cp:coreProperties>
</file>