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-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03076B-F7A6-4C9D-BEC0-86E8C0ACEC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01566F-7554-45D8-95B7-475CB14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BF4D3-565E-48D1-AE3C-43D2730A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199B-802E-4BB7-B4AE-A701840C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INFO6105 Final Project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Author: Ameya Deshmukh (001401980)</a:t>
            </a:r>
          </a:p>
        </p:txBody>
      </p:sp>
    </p:spTree>
    <p:extLst>
      <p:ext uri="{BB962C8B-B14F-4D97-AF65-F5344CB8AC3E}">
        <p14:creationId xmlns:p14="http://schemas.microsoft.com/office/powerpoint/2010/main" val="29026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75CB-4C04-42B6-B73B-3F09B8B7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AD45-B136-4D94-97AA-2DAEFA66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fraudulent transactions are really painful in real time, we recommend to use the model with highest accuracy</a:t>
            </a:r>
          </a:p>
          <a:p>
            <a:endParaRPr lang="en-US" dirty="0"/>
          </a:p>
          <a:p>
            <a:r>
              <a:rPr lang="en-US" dirty="0"/>
              <a:t>This will make sure that all fraudulent transactions are verified successfully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8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B60D-8628-41E8-9730-B534D7C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DD73-2B76-4072-859D-4BD9BFBF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unbalance; thus we can take care of that first and try to see any difference in model accuracies</a:t>
            </a:r>
          </a:p>
          <a:p>
            <a:endParaRPr lang="en-US" dirty="0"/>
          </a:p>
          <a:p>
            <a:r>
              <a:rPr lang="en-US" dirty="0"/>
              <a:t>We could eliminate features/variables that have distinct profile as shown in density plot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8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F13-0DA6-422C-AB25-A4BEC618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94" y="2930512"/>
            <a:ext cx="5562722" cy="53365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70942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F982-979F-4A59-A854-499B0464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9973-4A9C-4EC2-9360-235903A4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has </a:t>
            </a:r>
            <a:r>
              <a:rPr lang="en-US" dirty="0" err="1"/>
              <a:t>travsactions</a:t>
            </a:r>
            <a:r>
              <a:rPr lang="en-US" dirty="0"/>
              <a:t> made by European cardholders in Sept 2013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has transactions of 2 days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those total transactions 492 are frauds and 284807 are legitimate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 0.17% transactions are frauds for a 2 days of data in Sept 2013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688-641F-4442-9D08-CF152384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5D5F-A55E-4CA2-97B4-4D895CDB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has numerical input variables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Due to confidentiality original features or background information are not provided</a:t>
            </a:r>
          </a:p>
          <a:p>
            <a:endParaRPr lang="en-US" dirty="0"/>
          </a:p>
          <a:p>
            <a:r>
              <a:rPr lang="en-US" dirty="0"/>
              <a:t>All variables are transformed i.e. from V1, V2.. V28 except amount and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is the response variable and it takes 1 in case of fraud and 0 for legitimate transaction</a:t>
            </a:r>
          </a:p>
        </p:txBody>
      </p:sp>
    </p:spTree>
    <p:extLst>
      <p:ext uri="{BB962C8B-B14F-4D97-AF65-F5344CB8AC3E}">
        <p14:creationId xmlns:p14="http://schemas.microsoft.com/office/powerpoint/2010/main" val="32055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4CB-A585-40AA-8EB4-BFBD51A5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41B1-259F-47B9-AB99-AF606425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out more about: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Density of data</a:t>
            </a:r>
          </a:p>
          <a:p>
            <a:r>
              <a:rPr lang="en-US" dirty="0"/>
              <a:t>Do exploratory data analysis</a:t>
            </a:r>
          </a:p>
          <a:p>
            <a:r>
              <a:rPr lang="en-US" dirty="0"/>
              <a:t>Split the data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Predict and find out model’s accuracy</a:t>
            </a:r>
          </a:p>
          <a:p>
            <a:r>
              <a:rPr lang="en-US" dirty="0"/>
              <a:t>Use accuracy boosting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37751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739C-FC4C-427F-BFAB-419BAF9A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EDA(Exploratory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4174-C84F-4A5C-8DB8-D3F76CA7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total 284907 rows in data</a:t>
            </a:r>
          </a:p>
          <a:p>
            <a:r>
              <a:rPr lang="en-US" dirty="0"/>
              <a:t>Out of which only 0.17% data belongs to fraudulent transaction</a:t>
            </a:r>
          </a:p>
          <a:p>
            <a:r>
              <a:rPr lang="en-US" dirty="0"/>
              <a:t>The frequency of fraudulent transaction is less compared to normal transaction</a:t>
            </a:r>
          </a:p>
          <a:p>
            <a:r>
              <a:rPr lang="en-US" dirty="0"/>
              <a:t>The dimension of data is (284907,31)</a:t>
            </a:r>
          </a:p>
          <a:p>
            <a:r>
              <a:rPr lang="en-US" dirty="0"/>
              <a:t>Class column is response variable</a:t>
            </a:r>
          </a:p>
          <a:p>
            <a:r>
              <a:rPr lang="en-US" dirty="0"/>
              <a:t>There is no notable correlation between features</a:t>
            </a:r>
          </a:p>
          <a:p>
            <a:r>
              <a:rPr lang="en-US" dirty="0"/>
              <a:t>The amount for fraudulent transaction is not very significant</a:t>
            </a:r>
          </a:p>
        </p:txBody>
      </p:sp>
    </p:spTree>
    <p:extLst>
      <p:ext uri="{BB962C8B-B14F-4D97-AF65-F5344CB8AC3E}">
        <p14:creationId xmlns:p14="http://schemas.microsoft.com/office/powerpoint/2010/main" val="3680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364F-9C35-4203-910D-DF1DFE16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C2E4-3736-43ED-8BB9-839E4E37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transactions which are extreme in nature </a:t>
            </a:r>
          </a:p>
          <a:p>
            <a:endParaRPr lang="en-US" dirty="0"/>
          </a:p>
          <a:p>
            <a:r>
              <a:rPr lang="en-US" dirty="0"/>
              <a:t>Since we are predicting fraudulent transactions, we cannot omit outliers</a:t>
            </a:r>
          </a:p>
          <a:p>
            <a:endParaRPr lang="en-US" dirty="0"/>
          </a:p>
          <a:p>
            <a:r>
              <a:rPr lang="en-US" dirty="0"/>
              <a:t>There is a possibility that those outliers belong to fraudulent transactions</a:t>
            </a:r>
          </a:p>
          <a:p>
            <a:endParaRPr lang="en-US" dirty="0"/>
          </a:p>
          <a:p>
            <a:r>
              <a:rPr lang="en-US" dirty="0"/>
              <a:t>Which will be useful in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6696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203-A6AB-470C-AEA3-C308E51C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7DA1-906A-4285-A231-EF884451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Random Forrest</a:t>
            </a:r>
          </a:p>
          <a:p>
            <a:endParaRPr lang="en-US" dirty="0"/>
          </a:p>
          <a:p>
            <a:r>
              <a:rPr lang="en-US" dirty="0"/>
              <a:t>Deep Neural Network</a:t>
            </a:r>
          </a:p>
          <a:p>
            <a:endParaRPr lang="en-US" dirty="0"/>
          </a:p>
          <a:p>
            <a:r>
              <a:rPr lang="en-US" dirty="0"/>
              <a:t>K- Nearest </a:t>
            </a:r>
            <a:r>
              <a:rPr lang="en-US" dirty="0" err="1"/>
              <a:t>Neighbour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1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B73-0D72-4EC9-838F-8C0963EE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51-3CD3-4E72-BFC5-0B0FAC23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Regression: Accuracy- 99.88%</a:t>
            </a:r>
          </a:p>
          <a:p>
            <a:endParaRPr lang="en-US" dirty="0"/>
          </a:p>
          <a:p>
            <a:r>
              <a:rPr lang="en-US" dirty="0"/>
              <a:t>Random Forrest: Accuracy- 99.95%, Precision- 96.42%, F1score- 81.71%, Matthews Co-eff- 86.22%</a:t>
            </a:r>
          </a:p>
          <a:p>
            <a:endParaRPr lang="en-US" dirty="0"/>
          </a:p>
          <a:p>
            <a:r>
              <a:rPr lang="en-US" dirty="0"/>
              <a:t>DNN: Accuracy- 99.82% (after hyper-tuning: 99.81%, AUC- 0.5)</a:t>
            </a:r>
          </a:p>
          <a:p>
            <a:endParaRPr lang="en-US" dirty="0"/>
          </a:p>
          <a:p>
            <a:r>
              <a:rPr lang="en-US" dirty="0"/>
              <a:t>KNN: Accuracy- 99.82% (after gradient boosting: 99.90%)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38C6-394B-451E-A020-A6CCAA1C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9B86-A859-4ABF-8BFA-4F9F698B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Since the data was all numeric it was feasible to use regression to find fraudulent transaction</a:t>
            </a:r>
          </a:p>
          <a:p>
            <a:endParaRPr lang="en-US" dirty="0"/>
          </a:p>
          <a:p>
            <a:r>
              <a:rPr lang="en-US" dirty="0"/>
              <a:t>One more improvement with data could be number of fraudulent transactions in dataset</a:t>
            </a:r>
          </a:p>
          <a:p>
            <a:endParaRPr lang="en-US" dirty="0"/>
          </a:p>
          <a:p>
            <a:r>
              <a:rPr lang="en-US" dirty="0"/>
              <a:t>All the models give good accuracy for the given dataset</a:t>
            </a:r>
          </a:p>
          <a:p>
            <a:endParaRPr lang="en-US" dirty="0"/>
          </a:p>
          <a:p>
            <a:r>
              <a:rPr lang="en-US" dirty="0"/>
              <a:t>Random forest could be feasible to use in this situation(because its an ensemble model and operational cost is comparatively less)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Credit Card Fraud Detection</vt:lpstr>
      <vt:lpstr>Introduction</vt:lpstr>
      <vt:lpstr>Introduction</vt:lpstr>
      <vt:lpstr>Objectives</vt:lpstr>
      <vt:lpstr>EDA(Exploratory Data Analysis)</vt:lpstr>
      <vt:lpstr>Outliers</vt:lpstr>
      <vt:lpstr>Model Selection</vt:lpstr>
      <vt:lpstr>Model Performance</vt:lpstr>
      <vt:lpstr>Conclusions</vt:lpstr>
      <vt:lpstr>Conclusions</vt:lpstr>
      <vt:lpstr>Future Scope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Ameya Deshmukh</dc:creator>
  <cp:lastModifiedBy>Ameya Deshmukh</cp:lastModifiedBy>
  <cp:revision>1</cp:revision>
  <dcterms:created xsi:type="dcterms:W3CDTF">2020-08-13T00:24:02Z</dcterms:created>
  <dcterms:modified xsi:type="dcterms:W3CDTF">2020-08-13T00:26:48Z</dcterms:modified>
</cp:coreProperties>
</file>