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76" r:id="rId2"/>
    <p:sldId id="277" r:id="rId3"/>
    <p:sldId id="278" r:id="rId4"/>
    <p:sldId id="279" r:id="rId5"/>
    <p:sldId id="280" r:id="rId6"/>
  </p:sldIdLst>
  <p:sldSz cx="9144000" cy="6858000" type="screen4x3"/>
  <p:notesSz cx="7099300" cy="10234613"/>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1AB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0" d="100"/>
          <a:sy n="70" d="100"/>
        </p:scale>
        <p:origin x="-1386" y="-72"/>
      </p:cViewPr>
      <p:guideLst>
        <p:guide orient="horz"/>
        <p:guide orient="horz" pos="4319"/>
        <p:guide orient="horz" pos="197"/>
        <p:guide orient="horz" pos="3746"/>
        <p:guide orient="horz" pos="368"/>
        <p:guide/>
        <p:guide pos="5759"/>
        <p:guide pos="5031"/>
        <p:guide pos="2883"/>
        <p:guide pos="4455"/>
        <p:guide pos="567"/>
        <p:guide pos="249"/>
        <p:guide pos="217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7" d="100"/>
          <a:sy n="87" d="100"/>
        </p:scale>
        <p:origin x="-3720" y="-84"/>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D170BFF6-A7CF-445C-86C1-589EE78C9168}" type="datetimeFigureOut">
              <a:rPr lang="nl-BE" smtClean="0"/>
              <a:pPr/>
              <a:t>22/09/2015</a:t>
            </a:fld>
            <a:endParaRPr lang="en-US" dirty="0"/>
          </a:p>
        </p:txBody>
      </p:sp>
      <p:sp>
        <p:nvSpPr>
          <p:cNvPr id="4" name="Footer Placehold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019E57DA-F798-4509-99B8-55EBFA297DCA}" type="slidenum">
              <a:rPr lang="en-US" smtClean="0"/>
              <a:pPr/>
              <a:t>‹#›</a:t>
            </a:fld>
            <a:endParaRPr lang="en-US" dirty="0"/>
          </a:p>
        </p:txBody>
      </p:sp>
    </p:spTree>
    <p:extLst>
      <p:ext uri="{BB962C8B-B14F-4D97-AF65-F5344CB8AC3E}">
        <p14:creationId xmlns:p14="http://schemas.microsoft.com/office/powerpoint/2010/main" val="914691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nl-BE"/>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4FDD724-382D-4C42-8D56-B77D2CD64F35}" type="datetimeFigureOut">
              <a:rPr lang="nl-BE" smtClean="0"/>
              <a:pPr/>
              <a:t>22/09/2015</a:t>
            </a:fld>
            <a:endParaRPr lang="nl-BE"/>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nl-BE"/>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nl-BE"/>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FF4F3AF-99E5-4E63-B13E-5ECEA1CD0B07}" type="slidenum">
              <a:rPr lang="nl-BE" smtClean="0"/>
              <a:pPr/>
              <a:t>‹#›</a:t>
            </a:fld>
            <a:endParaRPr lang="nl-BE"/>
          </a:p>
        </p:txBody>
      </p:sp>
    </p:spTree>
    <p:extLst>
      <p:ext uri="{BB962C8B-B14F-4D97-AF65-F5344CB8AC3E}">
        <p14:creationId xmlns:p14="http://schemas.microsoft.com/office/powerpoint/2010/main" val="18235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92969" y="1029146"/>
            <a:ext cx="7358062" cy="1470025"/>
          </a:xfrm>
        </p:spPr>
        <p:txBody>
          <a:bodyPr anchor="b" anchorCtr="0">
            <a:normAutofit/>
          </a:bodyPr>
          <a:lstStyle>
            <a:lvl1pPr algn="l">
              <a:lnSpc>
                <a:spcPts val="4400"/>
              </a:lnSpc>
              <a:defRPr sz="4400" b="1" baseline="0">
                <a:solidFill>
                  <a:schemeClr val="tx1"/>
                </a:solidFill>
              </a:defRPr>
            </a:lvl1pPr>
          </a:lstStyle>
          <a:p>
            <a:r>
              <a:rPr lang="nl-BE" smtClean="0"/>
              <a:t>Type presentation title</a:t>
            </a:r>
            <a:endParaRPr lang="nl-BE" dirty="0"/>
          </a:p>
        </p:txBody>
      </p:sp>
      <p:sp>
        <p:nvSpPr>
          <p:cNvPr id="3" name="Subtitle 2"/>
          <p:cNvSpPr>
            <a:spLocks noGrp="1"/>
          </p:cNvSpPr>
          <p:nvPr>
            <p:ph type="subTitle" idx="1" hasCustomPrompt="1"/>
          </p:nvPr>
        </p:nvSpPr>
        <p:spPr>
          <a:xfrm>
            <a:off x="895350" y="2565399"/>
            <a:ext cx="7353301" cy="1219199"/>
          </a:xfrm>
        </p:spPr>
        <p:txBody>
          <a:bodyPr>
            <a:normAutofit/>
          </a:bodyPr>
          <a:lstStyle>
            <a:lvl1pPr marL="0" indent="0" algn="l">
              <a:spcBef>
                <a:spcPts val="0"/>
              </a:spcBef>
              <a:buNone/>
              <a:defRPr sz="2000" b="0"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Type author and/or</a:t>
            </a:r>
            <a:br>
              <a:rPr lang="en-US" dirty="0" smtClean="0"/>
            </a:br>
            <a:r>
              <a:rPr lang="en-US" dirty="0" smtClean="0"/>
              <a:t>date</a:t>
            </a:r>
            <a:endParaRPr lang="nl-BE" dirty="0"/>
          </a:p>
        </p:txBody>
      </p:sp>
      <p:pic>
        <p:nvPicPr>
          <p:cNvPr id="5" name="Picture 4" descr="CAPCO_logo_30mm_220DPI_rgb_black.jpg"/>
          <p:cNvPicPr>
            <a:picLocks noChangeAspect="1"/>
          </p:cNvPicPr>
          <p:nvPr userDrawn="1"/>
        </p:nvPicPr>
        <p:blipFill>
          <a:blip r:embed="rId2"/>
          <a:stretch>
            <a:fillRect/>
          </a:stretch>
        </p:blipFill>
        <p:spPr>
          <a:xfrm>
            <a:off x="900113" y="4866120"/>
            <a:ext cx="5004261" cy="108065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bg>
      <p:bgRef idx="1001">
        <a:schemeClr val="bg1"/>
      </p:bgRef>
    </p:bg>
    <p:spTree>
      <p:nvGrpSpPr>
        <p:cNvPr id="1" name=""/>
        <p:cNvGrpSpPr/>
        <p:nvPr/>
      </p:nvGrpSpPr>
      <p:grpSpPr>
        <a:xfrm>
          <a:off x="0" y="0"/>
          <a:ext cx="0" cy="0"/>
          <a:chOff x="0" y="0"/>
          <a:chExt cx="0" cy="0"/>
        </a:xfrm>
      </p:grpSpPr>
      <p:pic>
        <p:nvPicPr>
          <p:cNvPr id="4" name="Picture 3" descr="000016_resized.jpg"/>
          <p:cNvPicPr>
            <a:picLocks noChangeAspect="1"/>
          </p:cNvPicPr>
          <p:nvPr userDrawn="1"/>
        </p:nvPicPr>
        <p:blipFill>
          <a:blip r:embed="rId2" cstate="print"/>
          <a:srcRect r="2726" b="369"/>
          <a:stretch>
            <a:fillRect/>
          </a:stretch>
        </p:blipFill>
        <p:spPr>
          <a:xfrm>
            <a:off x="0" y="0"/>
            <a:ext cx="9144000" cy="6858000"/>
          </a:xfrm>
          <a:prstGeom prst="rect">
            <a:avLst/>
          </a:prstGeom>
        </p:spPr>
      </p:pic>
      <p:sp>
        <p:nvSpPr>
          <p:cNvPr id="2" name="Title 1"/>
          <p:cNvSpPr>
            <a:spLocks noGrp="1"/>
          </p:cNvSpPr>
          <p:nvPr>
            <p:ph type="title" hasCustomPrompt="1"/>
          </p:nvPr>
        </p:nvSpPr>
        <p:spPr>
          <a:xfrm>
            <a:off x="328613" y="965200"/>
            <a:ext cx="5173662" cy="2159458"/>
          </a:xfrm>
          <a:noFill/>
        </p:spPr>
        <p:txBody>
          <a:bodyPr lIns="72000" tIns="72000" rIns="72000" bIns="72000" anchor="t" anchorCtr="0">
            <a:normAutofit/>
          </a:bodyPr>
          <a:lstStyle>
            <a:lvl1pPr algn="l">
              <a:defRPr sz="4000" b="1" cap="all" baseline="0">
                <a:solidFill>
                  <a:schemeClr val="tx1"/>
                </a:solidFill>
              </a:defRPr>
            </a:lvl1pPr>
          </a:lstStyle>
          <a:p>
            <a:r>
              <a:rPr lang="en-US" smtClean="0"/>
              <a:t>divider. type text if required</a:t>
            </a:r>
            <a:endParaRPr lang="nl-BE"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1688" y="1238250"/>
            <a:ext cx="5000625" cy="2408239"/>
          </a:xfrm>
        </p:spPr>
        <p:txBody>
          <a:bodyPr anchor="b" anchorCtr="0">
            <a:normAutofit/>
          </a:bodyPr>
          <a:lstStyle>
            <a:lvl1pPr marL="0" indent="0" algn="ctr">
              <a:lnSpc>
                <a:spcPts val="4200"/>
              </a:lnSpc>
              <a:spcBef>
                <a:spcPts val="900"/>
              </a:spcBef>
              <a:buNone/>
              <a:defRPr sz="4000"/>
            </a:lvl1pPr>
            <a:lvl2pPr>
              <a:spcBef>
                <a:spcPts val="300"/>
              </a:spcBef>
              <a:defRPr/>
            </a:lvl2pPr>
            <a:lvl3pPr>
              <a:spcBef>
                <a:spcPts val="300"/>
              </a:spcBef>
              <a:defRPr/>
            </a:lvl3pPr>
          </a:lstStyle>
          <a:p>
            <a:pPr lvl="0"/>
            <a:r>
              <a:rPr lang="en-US" smtClean="0"/>
              <a:t>Type quote</a:t>
            </a:r>
          </a:p>
        </p:txBody>
      </p:sp>
      <p:sp>
        <p:nvSpPr>
          <p:cNvPr id="13" name="Rectangle 12"/>
          <p:cNvSpPr/>
          <p:nvPr userDrawn="1"/>
        </p:nvSpPr>
        <p:spPr>
          <a:xfrm>
            <a:off x="276225" y="6391275"/>
            <a:ext cx="4667250" cy="35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dirty="0" smtClean="0">
              <a:solidFill>
                <a:schemeClr val="tx1"/>
              </a:solidFill>
            </a:endParaRPr>
          </a:p>
        </p:txBody>
      </p:sp>
      <p:sp>
        <p:nvSpPr>
          <p:cNvPr id="15" name="Text Placeholder 14"/>
          <p:cNvSpPr>
            <a:spLocks noGrp="1"/>
          </p:cNvSpPr>
          <p:nvPr>
            <p:ph type="body" sz="quarter" idx="10" hasCustomPrompt="1"/>
          </p:nvPr>
        </p:nvSpPr>
        <p:spPr>
          <a:xfrm>
            <a:off x="2071689" y="3876675"/>
            <a:ext cx="5000624" cy="647700"/>
          </a:xfrm>
        </p:spPr>
        <p:txBody>
          <a:bodyPr anchor="t" anchorCtr="0">
            <a:noAutofit/>
          </a:bodyPr>
          <a:lstStyle>
            <a:lvl1pPr marL="0" indent="0" algn="ctr">
              <a:spcBef>
                <a:spcPts val="0"/>
              </a:spcBef>
              <a:buNone/>
              <a:defRPr sz="1600" b="0">
                <a:solidFill>
                  <a:schemeClr val="accent5"/>
                </a:solidFill>
              </a:defRPr>
            </a:lvl1pPr>
          </a:lstStyle>
          <a:p>
            <a:pPr lvl="0"/>
            <a:r>
              <a:rPr lang="en-US" smtClean="0"/>
              <a:t>First name Name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6" name="Date Placeholder 5"/>
          <p:cNvSpPr>
            <a:spLocks noGrp="1"/>
          </p:cNvSpPr>
          <p:nvPr>
            <p:ph type="dt" sz="half" idx="10"/>
          </p:nvPr>
        </p:nvSpPr>
        <p:spPr/>
        <p:txBody>
          <a:bodyPr/>
          <a:lstStyle/>
          <a:p>
            <a:r>
              <a:rPr lang="en-US" dirty="0" smtClean="0"/>
              <a:t>September 2010</a:t>
            </a:r>
            <a:endParaRPr lang="nl-BE"/>
          </a:p>
        </p:txBody>
      </p:sp>
      <p:sp>
        <p:nvSpPr>
          <p:cNvPr id="7" name="Slide Number Placeholder 6"/>
          <p:cNvSpPr>
            <a:spLocks noGrp="1"/>
          </p:cNvSpPr>
          <p:nvPr>
            <p:ph type="sldNum" sz="quarter" idx="11"/>
          </p:nvPr>
        </p:nvSpPr>
        <p:spPr/>
        <p:txBody>
          <a:bodyPr/>
          <a:lstStyle/>
          <a:p>
            <a:fld id="{328AA9C7-BFB6-46B6-809D-382BACFC0733}" type="slidenum">
              <a:rPr lang="nl-BE" smtClean="0"/>
              <a:pPr/>
              <a:t>‹#›</a:t>
            </a:fld>
            <a:endParaRPr lang="nl-BE" dirty="0"/>
          </a:p>
        </p:txBody>
      </p:sp>
      <p:sp>
        <p:nvSpPr>
          <p:cNvPr id="10" name="Footer Placeholder 9"/>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5"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6"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1" name="Slide Number Placeholder 10"/>
          <p:cNvSpPr>
            <a:spLocks noGrp="1"/>
          </p:cNvSpPr>
          <p:nvPr>
            <p:ph type="sldNum" sz="quarter" idx="14"/>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5"/>
          </p:nvPr>
        </p:nvSpPr>
        <p:spPr/>
        <p:txBody>
          <a:bodyPr/>
          <a:lstStyle/>
          <a:p>
            <a:r>
              <a:rPr lang="en-GB" dirty="0" smtClean="0"/>
              <a:t>Presentation title</a:t>
            </a:r>
            <a:endParaRPr lang="nl-B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6" name="Date Placeholder 15"/>
          <p:cNvSpPr>
            <a:spLocks noGrp="1"/>
          </p:cNvSpPr>
          <p:nvPr>
            <p:ph type="dt" sz="half" idx="10"/>
          </p:nvPr>
        </p:nvSpPr>
        <p:spPr/>
        <p:txBody>
          <a:bodyPr/>
          <a:lstStyle/>
          <a:p>
            <a:r>
              <a:rPr lang="en-US" dirty="0" smtClean="0"/>
              <a:t>September 2010</a:t>
            </a:r>
            <a:endParaRPr lang="nl-BE"/>
          </a:p>
        </p:txBody>
      </p:sp>
      <p:sp>
        <p:nvSpPr>
          <p:cNvPr id="17" name="Slide Number Placeholder 16"/>
          <p:cNvSpPr>
            <a:spLocks noGrp="1"/>
          </p:cNvSpPr>
          <p:nvPr>
            <p:ph type="sldNum" sz="quarter" idx="11"/>
          </p:nvPr>
        </p:nvSpPr>
        <p:spPr/>
        <p:txBody>
          <a:bodyPr/>
          <a:lstStyle/>
          <a:p>
            <a:fld id="{328AA9C7-BFB6-46B6-809D-382BACFC0733}" type="slidenum">
              <a:rPr lang="nl-BE" smtClean="0"/>
              <a:pPr/>
              <a:t>‹#›</a:t>
            </a:fld>
            <a:endParaRPr lang="nl-BE" dirty="0"/>
          </a:p>
        </p:txBody>
      </p:sp>
      <p:sp>
        <p:nvSpPr>
          <p:cNvPr id="18" name="Footer Placeholder 17"/>
          <p:cNvSpPr>
            <a:spLocks noGrp="1"/>
          </p:cNvSpPr>
          <p:nvPr>
            <p:ph type="ftr" sz="quarter" idx="12"/>
          </p:nvPr>
        </p:nvSpPr>
        <p:spPr/>
        <p:txBody>
          <a:bodyPr/>
          <a:lstStyle/>
          <a:p>
            <a:r>
              <a:rPr lang="en-GB" dirty="0" smtClean="0"/>
              <a:t>Presentation title</a:t>
            </a:r>
            <a:endParaRPr lang="nl-BE" dirty="0"/>
          </a:p>
        </p:txBody>
      </p:sp>
      <p:sp>
        <p:nvSpPr>
          <p:cNvPr id="19" name="TextBox 18"/>
          <p:cNvSpPr txBox="1"/>
          <p:nvPr userDrawn="1"/>
        </p:nvSpPr>
        <p:spPr>
          <a:xfrm>
            <a:off x="3443284" y="6519900"/>
            <a:ext cx="1400179" cy="151200"/>
          </a:xfrm>
          <a:prstGeom prst="rect">
            <a:avLst/>
          </a:prstGeom>
          <a:noFill/>
        </p:spPr>
        <p:txBody>
          <a:bodyPr wrap="square" lIns="0" tIns="0" rIns="0" bIns="0" rtlCol="0" anchor="t" anchorCtr="0">
            <a:noAutofit/>
          </a:bodyPr>
          <a:lstStyle/>
          <a:p>
            <a:r>
              <a:rPr lang="en-US" sz="800" dirty="0" smtClean="0">
                <a:solidFill>
                  <a:schemeClr val="tx1"/>
                </a:solidFill>
              </a:rPr>
              <a:t>Capco confidential - © Capco - </a:t>
            </a:r>
            <a:endParaRPr lang="nl-BE" sz="800" dirty="0" smtClean="0">
              <a:solidFill>
                <a:schemeClr val="tx1"/>
              </a:solidFill>
            </a:endParaRPr>
          </a:p>
        </p:txBody>
      </p:sp>
      <p:sp>
        <p:nvSpPr>
          <p:cNvPr id="6" name="TextBox 5"/>
          <p:cNvSpPr txBox="1"/>
          <p:nvPr userDrawn="1"/>
        </p:nvSpPr>
        <p:spPr>
          <a:xfrm>
            <a:off x="533391" y="6519900"/>
            <a:ext cx="80966" cy="151200"/>
          </a:xfrm>
          <a:prstGeom prst="rect">
            <a:avLst/>
          </a:prstGeom>
          <a:noFill/>
        </p:spPr>
        <p:txBody>
          <a:bodyPr wrap="square" lIns="0" tIns="0" rIns="0" bIns="0" rtlCol="0" anchor="t" anchorCtr="0">
            <a:noAutofit/>
          </a:bodyPr>
          <a:lstStyle/>
          <a:p>
            <a:pPr algn="ctr"/>
            <a:r>
              <a:rPr lang="en-US" sz="800" dirty="0" smtClean="0">
                <a:solidFill>
                  <a:schemeClr val="tx1"/>
                </a:solidFill>
              </a:rPr>
              <a:t>-</a:t>
            </a:r>
            <a:endParaRPr lang="nl-BE" sz="800" dirty="0" smtClean="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p:bg>
      <p:bgRef idx="1001">
        <a:schemeClr val="bg1"/>
      </p:bgRef>
    </p:bg>
    <p:spTree>
      <p:nvGrpSpPr>
        <p:cNvPr id="1" name=""/>
        <p:cNvGrpSpPr/>
        <p:nvPr/>
      </p:nvGrpSpPr>
      <p:grpSpPr>
        <a:xfrm>
          <a:off x="0" y="0"/>
          <a:ext cx="0" cy="0"/>
          <a:chOff x="0" y="0"/>
          <a:chExt cx="0" cy="0"/>
        </a:xfrm>
      </p:grpSpPr>
      <p:pic>
        <p:nvPicPr>
          <p:cNvPr id="4" name="Picture 3" descr="CAPCO_logo_30mm_220DPI_rgb_black.jpg"/>
          <p:cNvPicPr>
            <a:picLocks noChangeAspect="1"/>
          </p:cNvPicPr>
          <p:nvPr userDrawn="1"/>
        </p:nvPicPr>
        <p:blipFill>
          <a:blip r:embed="rId2"/>
          <a:stretch>
            <a:fillRect/>
          </a:stretch>
        </p:blipFill>
        <p:spPr>
          <a:xfrm>
            <a:off x="2069869" y="4866120"/>
            <a:ext cx="5004262" cy="108065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lvl1pPr>
              <a:spcBef>
                <a:spcPts val="900"/>
              </a:spcBef>
              <a:defRPr/>
            </a:lvl1pPr>
            <a:lvl2pPr>
              <a:spcBef>
                <a:spcPts val="300"/>
              </a:spcBef>
              <a:defRPr/>
            </a:lvl2pPr>
            <a:lvl3pPr>
              <a:spcBef>
                <a:spcPts val="300"/>
              </a:spcBef>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6"/>
          <p:cNvSpPr>
            <a:spLocks noGrp="1"/>
          </p:cNvSpPr>
          <p:nvPr>
            <p:ph type="dt" sz="half" idx="10"/>
          </p:nvPr>
        </p:nvSpPr>
        <p:spPr/>
        <p:txBody>
          <a:bodyPr/>
          <a:lstStyle/>
          <a:p>
            <a:r>
              <a:rPr lang="en-US" dirty="0" smtClean="0"/>
              <a:t>September 2010</a:t>
            </a:r>
            <a:endParaRPr lang="nl-BE"/>
          </a:p>
        </p:txBody>
      </p:sp>
      <p:sp>
        <p:nvSpPr>
          <p:cNvPr id="8" name="Slide Number Placeholder 7"/>
          <p:cNvSpPr>
            <a:spLocks noGrp="1"/>
          </p:cNvSpPr>
          <p:nvPr>
            <p:ph type="sldNum" sz="quarter" idx="11"/>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3" name="Content Placeholder 2"/>
          <p:cNvSpPr>
            <a:spLocks noGrp="1"/>
          </p:cNvSpPr>
          <p:nvPr>
            <p:ph idx="1"/>
          </p:nvPr>
        </p:nvSpPr>
        <p:spPr/>
        <p:txBody>
          <a:bodyPr/>
          <a:lstStyle>
            <a:lvl1pPr>
              <a:spcBef>
                <a:spcPts val="900"/>
              </a:spcBef>
              <a:defRPr/>
            </a:lvl1pPr>
            <a:lvl2pPr>
              <a:spcBef>
                <a:spcPts val="300"/>
              </a:spcBef>
              <a:defRPr/>
            </a:lvl2pPr>
            <a:lvl3pPr>
              <a:spcBef>
                <a:spcPts val="300"/>
              </a:spcBef>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dirty="0"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2" name="Slide Number Placeholder 11"/>
          <p:cNvSpPr>
            <a:spLocks noGrp="1"/>
          </p:cNvSpPr>
          <p:nvPr>
            <p:ph type="sldNum" sz="quarter" idx="14"/>
          </p:nvPr>
        </p:nvSpPr>
        <p:spPr/>
        <p:txBody>
          <a:bodyPr/>
          <a:lstStyle/>
          <a:p>
            <a:fld id="{328AA9C7-BFB6-46B6-809D-382BACFC0733}" type="slidenum">
              <a:rPr lang="nl-BE" smtClean="0"/>
              <a:pPr/>
              <a:t>‹#›</a:t>
            </a:fld>
            <a:endParaRPr lang="nl-BE" dirty="0"/>
          </a:p>
        </p:txBody>
      </p:sp>
      <p:sp>
        <p:nvSpPr>
          <p:cNvPr id="13" name="Footer Placeholder 12"/>
          <p:cNvSpPr>
            <a:spLocks noGrp="1"/>
          </p:cNvSpPr>
          <p:nvPr>
            <p:ph type="ftr" sz="quarter" idx="15"/>
          </p:nvPr>
        </p:nvSpPr>
        <p:spPr/>
        <p:txBody>
          <a:bodyPr/>
          <a:lstStyle/>
          <a:p>
            <a:r>
              <a:rPr lang="en-GB" dirty="0" smtClean="0"/>
              <a:t>Presentation title</a:t>
            </a:r>
            <a:endParaRPr lang="nl-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dirty="0"/>
          </a:p>
        </p:txBody>
      </p:sp>
      <p:sp>
        <p:nvSpPr>
          <p:cNvPr id="3" name="Content Placeholder 2"/>
          <p:cNvSpPr>
            <a:spLocks noGrp="1"/>
          </p:cNvSpPr>
          <p:nvPr>
            <p:ph sz="half" idx="1"/>
          </p:nvPr>
        </p:nvSpPr>
        <p:spPr>
          <a:xfrm>
            <a:off x="385763"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657725"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Date Placeholder 9"/>
          <p:cNvSpPr>
            <a:spLocks noGrp="1"/>
          </p:cNvSpPr>
          <p:nvPr>
            <p:ph type="dt" sz="half" idx="10"/>
          </p:nvPr>
        </p:nvSpPr>
        <p:spPr/>
        <p:txBody>
          <a:bodyPr/>
          <a:lstStyle/>
          <a:p>
            <a:r>
              <a:rPr lang="en-US" dirty="0" smtClean="0"/>
              <a:t>September 2010</a:t>
            </a:r>
            <a:endParaRPr lang="nl-BE"/>
          </a:p>
        </p:txBody>
      </p:sp>
      <p:sp>
        <p:nvSpPr>
          <p:cNvPr id="11" name="Slide Number Placeholder 10"/>
          <p:cNvSpPr>
            <a:spLocks noGrp="1"/>
          </p:cNvSpPr>
          <p:nvPr>
            <p:ph type="sldNum" sz="quarter" idx="11"/>
          </p:nvPr>
        </p:nvSpPr>
        <p:spPr/>
        <p:txBody>
          <a:bodyPr/>
          <a:lstStyle/>
          <a:p>
            <a:fld id="{328AA9C7-BFB6-46B6-809D-382BACFC0733}" type="slidenum">
              <a:rPr lang="nl-BE" smtClean="0"/>
              <a:pPr/>
              <a:t>‹#›</a:t>
            </a:fld>
            <a:endParaRPr lang="nl-BE" dirty="0"/>
          </a:p>
        </p:txBody>
      </p:sp>
      <p:sp>
        <p:nvSpPr>
          <p:cNvPr id="12" name="Footer Placeholder 11"/>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91887" y="227014"/>
            <a:ext cx="8356826" cy="515936"/>
          </a:xfrm>
        </p:spPr>
        <p:txBody>
          <a:bodyPr>
            <a:noAutofit/>
          </a:bodyPr>
          <a:lstStyle/>
          <a:p>
            <a:r>
              <a:rPr lang="en-US" smtClean="0"/>
              <a:t>Click to edit Master title style</a:t>
            </a:r>
            <a:endParaRPr lang="nl-BE" dirty="0"/>
          </a:p>
        </p:txBody>
      </p:sp>
      <p:sp>
        <p:nvSpPr>
          <p:cNvPr id="11" name="Text Placeholder 10"/>
          <p:cNvSpPr>
            <a:spLocks noGrp="1"/>
          </p:cNvSpPr>
          <p:nvPr>
            <p:ph type="body" sz="quarter" idx="12" hasCustomPrompt="1"/>
          </p:nvPr>
        </p:nvSpPr>
        <p:spPr>
          <a:xfrm>
            <a:off x="395288" y="695326"/>
            <a:ext cx="8353425" cy="665162"/>
          </a:xfrm>
        </p:spPr>
        <p:txBody>
          <a:bodyPr>
            <a:noAutofit/>
          </a:bodyPr>
          <a:lstStyle>
            <a:lvl1pPr marL="0" indent="0">
              <a:buNone/>
              <a:defRPr sz="2000">
                <a:solidFill>
                  <a:schemeClr val="accent5"/>
                </a:solidFill>
              </a:defRPr>
            </a:lvl1pPr>
            <a:lvl2pPr>
              <a:buNone/>
              <a:defRPr sz="2000">
                <a:solidFill>
                  <a:schemeClr val="accent1"/>
                </a:solidFill>
              </a:defRPr>
            </a:lvl2pPr>
            <a:lvl3pPr>
              <a:buNone/>
              <a:defRPr sz="2000">
                <a:solidFill>
                  <a:schemeClr val="accent1"/>
                </a:solidFill>
              </a:defRPr>
            </a:lvl3pPr>
            <a:lvl4pPr>
              <a:buNone/>
              <a:defRPr sz="2000">
                <a:solidFill>
                  <a:schemeClr val="accent1"/>
                </a:solidFill>
              </a:defRPr>
            </a:lvl4pPr>
            <a:lvl5pPr>
              <a:buNone/>
              <a:defRPr sz="2000">
                <a:solidFill>
                  <a:schemeClr val="accent1"/>
                </a:solidFill>
              </a:defRPr>
            </a:lvl5pPr>
          </a:lstStyle>
          <a:p>
            <a:pPr lvl="0"/>
            <a:r>
              <a:rPr lang="en-US" smtClean="0"/>
              <a:t>Type subtitle</a:t>
            </a:r>
          </a:p>
        </p:txBody>
      </p:sp>
      <p:sp>
        <p:nvSpPr>
          <p:cNvPr id="10" name="Date Placeholder 9"/>
          <p:cNvSpPr>
            <a:spLocks noGrp="1"/>
          </p:cNvSpPr>
          <p:nvPr>
            <p:ph type="dt" sz="half" idx="13"/>
          </p:nvPr>
        </p:nvSpPr>
        <p:spPr/>
        <p:txBody>
          <a:bodyPr/>
          <a:lstStyle/>
          <a:p>
            <a:r>
              <a:rPr lang="en-US" dirty="0" smtClean="0"/>
              <a:t>September 2010</a:t>
            </a:r>
            <a:endParaRPr lang="nl-BE"/>
          </a:p>
        </p:txBody>
      </p:sp>
      <p:sp>
        <p:nvSpPr>
          <p:cNvPr id="12" name="Slide Number Placeholder 11"/>
          <p:cNvSpPr>
            <a:spLocks noGrp="1"/>
          </p:cNvSpPr>
          <p:nvPr>
            <p:ph type="sldNum" sz="quarter" idx="14"/>
          </p:nvPr>
        </p:nvSpPr>
        <p:spPr/>
        <p:txBody>
          <a:bodyPr/>
          <a:lstStyle/>
          <a:p>
            <a:fld id="{328AA9C7-BFB6-46B6-809D-382BACFC0733}" type="slidenum">
              <a:rPr lang="nl-BE" smtClean="0"/>
              <a:pPr/>
              <a:t>‹#›</a:t>
            </a:fld>
            <a:endParaRPr lang="nl-BE" dirty="0"/>
          </a:p>
        </p:txBody>
      </p:sp>
      <p:sp>
        <p:nvSpPr>
          <p:cNvPr id="13" name="Footer Placeholder 12"/>
          <p:cNvSpPr>
            <a:spLocks noGrp="1"/>
          </p:cNvSpPr>
          <p:nvPr>
            <p:ph type="ftr" sz="quarter" idx="15"/>
          </p:nvPr>
        </p:nvSpPr>
        <p:spPr/>
        <p:txBody>
          <a:bodyPr/>
          <a:lstStyle/>
          <a:p>
            <a:r>
              <a:rPr lang="en-GB" dirty="0" smtClean="0"/>
              <a:t>Presentation title</a:t>
            </a:r>
            <a:endParaRPr lang="nl-BE" dirty="0"/>
          </a:p>
        </p:txBody>
      </p:sp>
      <p:sp>
        <p:nvSpPr>
          <p:cNvPr id="8" name="Content Placeholder 3"/>
          <p:cNvSpPr>
            <a:spLocks noGrp="1"/>
          </p:cNvSpPr>
          <p:nvPr>
            <p:ph sz="half" idx="2"/>
          </p:nvPr>
        </p:nvSpPr>
        <p:spPr>
          <a:xfrm>
            <a:off x="4657725"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Content Placeholder 2"/>
          <p:cNvSpPr>
            <a:spLocks noGrp="1"/>
          </p:cNvSpPr>
          <p:nvPr>
            <p:ph sz="half" idx="1"/>
          </p:nvPr>
        </p:nvSpPr>
        <p:spPr>
          <a:xfrm>
            <a:off x="385763" y="1724024"/>
            <a:ext cx="4090988" cy="4528800"/>
          </a:xfrm>
        </p:spPr>
        <p:txBody>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hasCustomPrompt="1"/>
          </p:nvPr>
        </p:nvSpPr>
        <p:spPr>
          <a:xfrm>
            <a:off x="385763" y="1762125"/>
            <a:ext cx="4086225" cy="412750"/>
          </a:xfrm>
          <a:solidFill>
            <a:schemeClr val="accent2"/>
          </a:solidFill>
        </p:spPr>
        <p:txBody>
          <a:bodyPr lIns="36000" tIns="36000" rIns="36000" bIns="36000" anchor="ctr" anchorCtr="0">
            <a:normAutofit/>
          </a:bodyPr>
          <a:lstStyle>
            <a:lvl1pPr marL="0" indent="0">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4" name="Content Placeholder 3"/>
          <p:cNvSpPr>
            <a:spLocks noGrp="1"/>
          </p:cNvSpPr>
          <p:nvPr>
            <p:ph sz="half" idx="2"/>
          </p:nvPr>
        </p:nvSpPr>
        <p:spPr>
          <a:xfrm>
            <a:off x="385763" y="2247899"/>
            <a:ext cx="4086225" cy="4008439"/>
          </a:xfrm>
        </p:spPr>
        <p:txBody>
          <a:bodyPr>
            <a:normAutofit/>
          </a:bodyPr>
          <a:lstStyle>
            <a:lvl1pPr marL="190500" indent="-190500">
              <a:defRPr sz="1800"/>
            </a:lvl1pPr>
            <a:lvl2pPr marL="447675" indent="-177800">
              <a:defRPr sz="1600"/>
            </a:lvl2pPr>
            <a:lvl3pPr marL="714375" indent="-174625">
              <a:defRPr sz="1400"/>
            </a:lvl3pPr>
            <a:lvl4pPr marL="990600" indent="-180975">
              <a:defRPr sz="12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4652962" y="1762125"/>
            <a:ext cx="4095749" cy="412750"/>
          </a:xfrm>
          <a:solidFill>
            <a:schemeClr val="accent2"/>
          </a:solidFill>
        </p:spPr>
        <p:txBody>
          <a:bodyPr lIns="36000" tIns="36000" rIns="36000" bIns="36000" anchor="ctr" anchorCtr="0">
            <a:normAutofit/>
          </a:bodyPr>
          <a:lstStyle>
            <a:lvl1pPr marL="0" indent="0">
              <a:buNone/>
              <a:defRPr sz="18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6" name="Content Placeholder 5"/>
          <p:cNvSpPr>
            <a:spLocks noGrp="1"/>
          </p:cNvSpPr>
          <p:nvPr>
            <p:ph sz="quarter" idx="4"/>
          </p:nvPr>
        </p:nvSpPr>
        <p:spPr>
          <a:xfrm>
            <a:off x="4652963" y="2247899"/>
            <a:ext cx="4095749" cy="4008439"/>
          </a:xfrm>
        </p:spPr>
        <p:txBody>
          <a:bodyPr>
            <a:normAutofit/>
          </a:bodyPr>
          <a:lstStyle>
            <a:lvl1pPr marL="180975" indent="-180975">
              <a:defRPr sz="1800"/>
            </a:lvl1pPr>
            <a:lvl2pPr marL="447675" indent="-177800">
              <a:defRPr sz="1600"/>
            </a:lvl2pPr>
            <a:lvl3pPr marL="714375" indent="-174625">
              <a:defRPr sz="1400"/>
            </a:lvl3pPr>
            <a:lvl4pPr marL="990600" indent="-180975">
              <a:defRPr sz="12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Date Placeholder 11"/>
          <p:cNvSpPr>
            <a:spLocks noGrp="1"/>
          </p:cNvSpPr>
          <p:nvPr>
            <p:ph type="dt" sz="half" idx="10"/>
          </p:nvPr>
        </p:nvSpPr>
        <p:spPr/>
        <p:txBody>
          <a:bodyPr/>
          <a:lstStyle/>
          <a:p>
            <a:r>
              <a:rPr lang="en-US" dirty="0" smtClean="0"/>
              <a:t>September 2010</a:t>
            </a:r>
            <a:endParaRPr lang="nl-BE"/>
          </a:p>
        </p:txBody>
      </p:sp>
      <p:sp>
        <p:nvSpPr>
          <p:cNvPr id="13" name="Slide Number Placeholder 12"/>
          <p:cNvSpPr>
            <a:spLocks noGrp="1"/>
          </p:cNvSpPr>
          <p:nvPr>
            <p:ph type="sldNum" sz="quarter" idx="11"/>
          </p:nvPr>
        </p:nvSpPr>
        <p:spPr/>
        <p:txBody>
          <a:bodyPr/>
          <a:lstStyle/>
          <a:p>
            <a:fld id="{328AA9C7-BFB6-46B6-809D-382BACFC0733}" type="slidenum">
              <a:rPr lang="nl-BE" smtClean="0"/>
              <a:pPr/>
              <a:t>‹#›</a:t>
            </a:fld>
            <a:endParaRPr lang="nl-BE" dirty="0"/>
          </a:p>
        </p:txBody>
      </p:sp>
      <p:sp>
        <p:nvSpPr>
          <p:cNvPr id="14" name="Footer Placeholder 13"/>
          <p:cNvSpPr>
            <a:spLocks noGrp="1"/>
          </p:cNvSpPr>
          <p:nvPr>
            <p:ph type="ftr" sz="quarter" idx="12"/>
          </p:nvPr>
        </p:nvSpPr>
        <p:spPr/>
        <p:txBody>
          <a:bodyPr/>
          <a:lstStyle/>
          <a:p>
            <a:r>
              <a:rPr lang="en-GB" dirty="0" smtClean="0"/>
              <a:t>Presentation title</a:t>
            </a:r>
            <a:endParaRPr lang="nl-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hasCustomPrompt="1"/>
          </p:nvPr>
        </p:nvSpPr>
        <p:spPr>
          <a:xfrm>
            <a:off x="385763"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4" name="Content Placeholder 3"/>
          <p:cNvSpPr>
            <a:spLocks noGrp="1"/>
          </p:cNvSpPr>
          <p:nvPr>
            <p:ph sz="half" idx="2"/>
          </p:nvPr>
        </p:nvSpPr>
        <p:spPr>
          <a:xfrm>
            <a:off x="385763" y="2247899"/>
            <a:ext cx="2700000" cy="4008439"/>
          </a:xfrm>
        </p:spPr>
        <p:txBody>
          <a:bodyPr>
            <a:normAutofit/>
          </a:bodyPr>
          <a:lstStyle>
            <a:lvl1pPr marL="190500" indent="-190500">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hasCustomPrompt="1"/>
          </p:nvPr>
        </p:nvSpPr>
        <p:spPr>
          <a:xfrm>
            <a:off x="6058237"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6" name="Content Placeholder 5"/>
          <p:cNvSpPr>
            <a:spLocks noGrp="1"/>
          </p:cNvSpPr>
          <p:nvPr>
            <p:ph sz="quarter" idx="4"/>
          </p:nvPr>
        </p:nvSpPr>
        <p:spPr>
          <a:xfrm>
            <a:off x="6058238" y="2247899"/>
            <a:ext cx="2700000" cy="4008439"/>
          </a:xfrm>
        </p:spPr>
        <p:txBody>
          <a:bodyPr>
            <a:normAutofit/>
          </a:bodyPr>
          <a:lstStyle>
            <a:lvl1pPr marL="180975" indent="-180975">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Date Placeholder 11"/>
          <p:cNvSpPr>
            <a:spLocks noGrp="1"/>
          </p:cNvSpPr>
          <p:nvPr>
            <p:ph type="dt" sz="half" idx="10"/>
          </p:nvPr>
        </p:nvSpPr>
        <p:spPr/>
        <p:txBody>
          <a:bodyPr/>
          <a:lstStyle/>
          <a:p>
            <a:r>
              <a:rPr lang="en-US" dirty="0" smtClean="0"/>
              <a:t>September 2010</a:t>
            </a:r>
            <a:endParaRPr lang="nl-BE"/>
          </a:p>
        </p:txBody>
      </p:sp>
      <p:sp>
        <p:nvSpPr>
          <p:cNvPr id="13" name="Slide Number Placeholder 12"/>
          <p:cNvSpPr>
            <a:spLocks noGrp="1"/>
          </p:cNvSpPr>
          <p:nvPr>
            <p:ph type="sldNum" sz="quarter" idx="11"/>
          </p:nvPr>
        </p:nvSpPr>
        <p:spPr/>
        <p:txBody>
          <a:bodyPr/>
          <a:lstStyle/>
          <a:p>
            <a:fld id="{328AA9C7-BFB6-46B6-809D-382BACFC0733}" type="slidenum">
              <a:rPr lang="nl-BE" smtClean="0"/>
              <a:pPr/>
              <a:t>‹#›</a:t>
            </a:fld>
            <a:endParaRPr lang="nl-BE" dirty="0"/>
          </a:p>
        </p:txBody>
      </p:sp>
      <p:sp>
        <p:nvSpPr>
          <p:cNvPr id="14" name="Footer Placeholder 13"/>
          <p:cNvSpPr>
            <a:spLocks noGrp="1"/>
          </p:cNvSpPr>
          <p:nvPr>
            <p:ph type="ftr" sz="quarter" idx="12"/>
          </p:nvPr>
        </p:nvSpPr>
        <p:spPr/>
        <p:txBody>
          <a:bodyPr/>
          <a:lstStyle/>
          <a:p>
            <a:r>
              <a:rPr lang="en-GB" dirty="0" smtClean="0"/>
              <a:t>Presentation title</a:t>
            </a:r>
            <a:endParaRPr lang="nl-BE" dirty="0"/>
          </a:p>
        </p:txBody>
      </p:sp>
      <p:sp>
        <p:nvSpPr>
          <p:cNvPr id="10" name="Text Placeholder 2"/>
          <p:cNvSpPr>
            <a:spLocks noGrp="1"/>
          </p:cNvSpPr>
          <p:nvPr>
            <p:ph type="body" idx="13" hasCustomPrompt="1"/>
          </p:nvPr>
        </p:nvSpPr>
        <p:spPr>
          <a:xfrm>
            <a:off x="3222000" y="1762125"/>
            <a:ext cx="2700000" cy="412750"/>
          </a:xfrm>
          <a:solidFill>
            <a:schemeClr val="accent2"/>
          </a:solidFill>
        </p:spPr>
        <p:txBody>
          <a:bodyPr lIns="36000" tIns="36000" rIns="36000" bIns="36000" anchor="ctr" anchorCtr="0">
            <a:normAutofit/>
          </a:bodyPr>
          <a:lstStyle>
            <a:lvl1pPr marL="0" indent="0">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Column header</a:t>
            </a:r>
          </a:p>
        </p:txBody>
      </p:sp>
      <p:sp>
        <p:nvSpPr>
          <p:cNvPr id="11" name="Content Placeholder 3"/>
          <p:cNvSpPr>
            <a:spLocks noGrp="1"/>
          </p:cNvSpPr>
          <p:nvPr>
            <p:ph sz="half" idx="14"/>
          </p:nvPr>
        </p:nvSpPr>
        <p:spPr>
          <a:xfrm>
            <a:off x="3222001" y="2247899"/>
            <a:ext cx="2700000" cy="4008439"/>
          </a:xfrm>
        </p:spPr>
        <p:txBody>
          <a:bodyPr>
            <a:normAutofit/>
          </a:bodyPr>
          <a:lstStyle>
            <a:lvl1pPr marL="190500" indent="-190500">
              <a:defRPr sz="1600"/>
            </a:lvl1pPr>
            <a:lvl2pPr marL="447675" indent="-177800">
              <a:defRPr sz="1400"/>
            </a:lvl2pPr>
            <a:lvl3pPr marL="714375" indent="-174625">
              <a:defRPr sz="1200"/>
            </a:lvl3pPr>
            <a:lvl4pPr marL="990600" indent="-180975">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45867"/>
            <a:ext cx="7772400" cy="1362075"/>
          </a:xfrm>
        </p:spPr>
        <p:txBody>
          <a:bodyPr anchor="b" anchorCtr="0">
            <a:normAutofit/>
          </a:bodyPr>
          <a:lstStyle>
            <a:lvl1pPr algn="l">
              <a:defRPr sz="4000" b="1" cap="all" baseline="0">
                <a:solidFill>
                  <a:schemeClr val="bg1"/>
                </a:solidFill>
              </a:defRPr>
            </a:lvl1pPr>
          </a:lstStyle>
          <a:p>
            <a:r>
              <a:rPr lang="en-US" smtClean="0"/>
              <a:t>Type section title</a:t>
            </a:r>
            <a:endParaRPr lang="nl-BE" dirty="0"/>
          </a:p>
        </p:txBody>
      </p:sp>
      <p:sp>
        <p:nvSpPr>
          <p:cNvPr id="3" name="Text Placeholder 2"/>
          <p:cNvSpPr>
            <a:spLocks noGrp="1"/>
          </p:cNvSpPr>
          <p:nvPr>
            <p:ph type="body" idx="1" hasCustomPrompt="1"/>
          </p:nvPr>
        </p:nvSpPr>
        <p:spPr>
          <a:xfrm>
            <a:off x="722313" y="3920451"/>
            <a:ext cx="7772400" cy="1500187"/>
          </a:xfrm>
        </p:spPr>
        <p:txBody>
          <a:bodyPr anchor="t" anchorCtr="0">
            <a:normAutofit/>
          </a:bodyPr>
          <a:lstStyle>
            <a:lvl1pPr marL="180975" indent="-180975">
              <a:spcBef>
                <a:spcPts val="500"/>
              </a:spcBef>
              <a:buClr>
                <a:schemeClr val="bg1"/>
              </a:buClr>
              <a:buFontTx/>
              <a:buNone/>
              <a:defRPr sz="2000" b="0"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Section items (if necessary)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yellow">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2345867"/>
            <a:ext cx="7772400" cy="1362075"/>
          </a:xfrm>
        </p:spPr>
        <p:txBody>
          <a:bodyPr anchor="b" anchorCtr="0">
            <a:normAutofit/>
          </a:bodyPr>
          <a:lstStyle>
            <a:lvl1pPr algn="l">
              <a:defRPr sz="4000" b="1" cap="all" baseline="0">
                <a:solidFill>
                  <a:schemeClr val="tx1"/>
                </a:solidFill>
              </a:defRPr>
            </a:lvl1pPr>
          </a:lstStyle>
          <a:p>
            <a:r>
              <a:rPr lang="en-US" smtClean="0"/>
              <a:t>type section title</a:t>
            </a:r>
            <a:endParaRPr lang="nl-BE" dirty="0"/>
          </a:p>
        </p:txBody>
      </p:sp>
      <p:sp>
        <p:nvSpPr>
          <p:cNvPr id="3" name="Text Placeholder 2"/>
          <p:cNvSpPr>
            <a:spLocks noGrp="1"/>
          </p:cNvSpPr>
          <p:nvPr>
            <p:ph type="body" idx="1" hasCustomPrompt="1"/>
          </p:nvPr>
        </p:nvSpPr>
        <p:spPr>
          <a:xfrm>
            <a:off x="722313" y="3910926"/>
            <a:ext cx="7772400" cy="1500187"/>
          </a:xfrm>
        </p:spPr>
        <p:txBody>
          <a:bodyPr anchor="t" anchorCtr="0">
            <a:normAutofit/>
          </a:bodyPr>
          <a:lstStyle>
            <a:lvl1pPr marL="180975" indent="-180975">
              <a:spcBef>
                <a:spcPts val="500"/>
              </a:spcBef>
              <a:buClrTx/>
              <a:buFontTx/>
              <a:buNone/>
              <a:defRPr sz="2000" b="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Section items (if necessary)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1887" y="224971"/>
            <a:ext cx="8356826" cy="1025756"/>
          </a:xfrm>
          <a:prstGeom prst="rect">
            <a:avLst/>
          </a:prstGeom>
        </p:spPr>
        <p:txBody>
          <a:bodyPr vert="horz" lIns="0" tIns="0" rIns="0" bIns="0" rtlCol="0" anchor="t" anchorCtr="0">
            <a:normAutofit/>
          </a:bodyPr>
          <a:lstStyle/>
          <a:p>
            <a:r>
              <a:rPr lang="en-US" smtClean="0"/>
              <a:t>Click to edit Master title style</a:t>
            </a:r>
            <a:endParaRPr lang="nl-BE" dirty="0"/>
          </a:p>
        </p:txBody>
      </p:sp>
      <p:sp>
        <p:nvSpPr>
          <p:cNvPr id="3" name="Text Placeholder 2"/>
          <p:cNvSpPr>
            <a:spLocks noGrp="1"/>
          </p:cNvSpPr>
          <p:nvPr>
            <p:ph type="body" idx="1"/>
          </p:nvPr>
        </p:nvSpPr>
        <p:spPr>
          <a:xfrm>
            <a:off x="391887" y="1719943"/>
            <a:ext cx="8356826" cy="4528457"/>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Footer Placeholder 4"/>
          <p:cNvSpPr>
            <a:spLocks noGrp="1"/>
          </p:cNvSpPr>
          <p:nvPr>
            <p:ph type="ftr" sz="quarter" idx="3"/>
          </p:nvPr>
        </p:nvSpPr>
        <p:spPr>
          <a:xfrm>
            <a:off x="609582" y="6520968"/>
            <a:ext cx="2490805" cy="150132"/>
          </a:xfrm>
          <a:prstGeom prst="rect">
            <a:avLst/>
          </a:prstGeom>
        </p:spPr>
        <p:txBody>
          <a:bodyPr vert="horz" lIns="0" tIns="0" rIns="0" bIns="0" rtlCol="0" anchor="t" anchorCtr="0"/>
          <a:lstStyle>
            <a:lvl1pPr algn="l">
              <a:defRPr sz="800">
                <a:solidFill>
                  <a:schemeClr val="tx1"/>
                </a:solidFill>
              </a:defRPr>
            </a:lvl1pPr>
          </a:lstStyle>
          <a:p>
            <a:r>
              <a:rPr lang="en-GB" dirty="0" smtClean="0"/>
              <a:t>Presentation title</a:t>
            </a:r>
            <a:endParaRPr lang="nl-BE" dirty="0"/>
          </a:p>
        </p:txBody>
      </p:sp>
      <p:sp>
        <p:nvSpPr>
          <p:cNvPr id="9" name="Slide Number Placeholder 8"/>
          <p:cNvSpPr>
            <a:spLocks noGrp="1"/>
          </p:cNvSpPr>
          <p:nvPr>
            <p:ph type="sldNum" sz="quarter" idx="4"/>
          </p:nvPr>
        </p:nvSpPr>
        <p:spPr>
          <a:xfrm>
            <a:off x="338129" y="6519900"/>
            <a:ext cx="195262" cy="151200"/>
          </a:xfrm>
          <a:prstGeom prst="rect">
            <a:avLst/>
          </a:prstGeom>
        </p:spPr>
        <p:txBody>
          <a:bodyPr vert="horz" lIns="0" tIns="0" rIns="0" bIns="0" rtlCol="0" anchor="t" anchorCtr="0"/>
          <a:lstStyle>
            <a:lvl1pPr algn="r">
              <a:defRPr sz="800">
                <a:solidFill>
                  <a:schemeClr val="tx1"/>
                </a:solidFill>
              </a:defRPr>
            </a:lvl1pPr>
          </a:lstStyle>
          <a:p>
            <a:fld id="{328AA9C7-BFB6-46B6-809D-382BACFC0733}" type="slidenum">
              <a:rPr lang="nl-BE" smtClean="0"/>
              <a:pPr/>
              <a:t>‹#›</a:t>
            </a:fld>
            <a:endParaRPr lang="nl-BE" dirty="0"/>
          </a:p>
        </p:txBody>
      </p:sp>
      <p:sp>
        <p:nvSpPr>
          <p:cNvPr id="8" name="Date Placeholder 7"/>
          <p:cNvSpPr>
            <a:spLocks noGrp="1"/>
          </p:cNvSpPr>
          <p:nvPr>
            <p:ph type="dt" sz="half" idx="2"/>
          </p:nvPr>
        </p:nvSpPr>
        <p:spPr>
          <a:xfrm>
            <a:off x="4862513" y="6519900"/>
            <a:ext cx="1857375" cy="151200"/>
          </a:xfrm>
          <a:prstGeom prst="rect">
            <a:avLst/>
          </a:prstGeom>
        </p:spPr>
        <p:txBody>
          <a:bodyPr vert="horz" lIns="0" tIns="0" rIns="0" bIns="0" rtlCol="0" anchor="t" anchorCtr="0">
            <a:noAutofit/>
          </a:bodyPr>
          <a:lstStyle>
            <a:lvl1pPr algn="l">
              <a:defRPr sz="800">
                <a:solidFill>
                  <a:schemeClr val="tx1"/>
                </a:solidFill>
              </a:defRPr>
            </a:lvl1pPr>
          </a:lstStyle>
          <a:p>
            <a:r>
              <a:rPr lang="en-US" dirty="0" smtClean="0"/>
              <a:t>September 2010</a:t>
            </a:r>
            <a:endParaRPr lang="nl-BE"/>
          </a:p>
        </p:txBody>
      </p:sp>
      <p:sp>
        <p:nvSpPr>
          <p:cNvPr id="10" name="TextBox 9"/>
          <p:cNvSpPr txBox="1"/>
          <p:nvPr/>
        </p:nvSpPr>
        <p:spPr>
          <a:xfrm>
            <a:off x="3443284" y="6519900"/>
            <a:ext cx="1400179" cy="151200"/>
          </a:xfrm>
          <a:prstGeom prst="rect">
            <a:avLst/>
          </a:prstGeom>
          <a:noFill/>
        </p:spPr>
        <p:txBody>
          <a:bodyPr wrap="square" lIns="0" tIns="0" rIns="0" bIns="0" rtlCol="0" anchor="t" anchorCtr="0">
            <a:noAutofit/>
          </a:bodyPr>
          <a:lstStyle/>
          <a:p>
            <a:r>
              <a:rPr lang="en-US" sz="800" dirty="0" smtClean="0">
                <a:solidFill>
                  <a:schemeClr val="tx1"/>
                </a:solidFill>
              </a:rPr>
              <a:t>Capco confidential - © Capco - </a:t>
            </a:r>
            <a:endParaRPr lang="nl-BE" sz="800" dirty="0" smtClean="0">
              <a:solidFill>
                <a:schemeClr val="tx1"/>
              </a:solidFill>
            </a:endParaRPr>
          </a:p>
        </p:txBody>
      </p:sp>
      <p:sp>
        <p:nvSpPr>
          <p:cNvPr id="11" name="TextBox 10"/>
          <p:cNvSpPr txBox="1"/>
          <p:nvPr/>
        </p:nvSpPr>
        <p:spPr>
          <a:xfrm>
            <a:off x="533391" y="6519900"/>
            <a:ext cx="80966" cy="151200"/>
          </a:xfrm>
          <a:prstGeom prst="rect">
            <a:avLst/>
          </a:prstGeom>
          <a:noFill/>
        </p:spPr>
        <p:txBody>
          <a:bodyPr wrap="square" lIns="0" tIns="0" rIns="0" bIns="0" rtlCol="0" anchor="t" anchorCtr="0">
            <a:noAutofit/>
          </a:bodyPr>
          <a:lstStyle/>
          <a:p>
            <a:pPr algn="ctr"/>
            <a:r>
              <a:rPr lang="en-US" sz="800" dirty="0" smtClean="0">
                <a:solidFill>
                  <a:schemeClr val="tx1"/>
                </a:solidFill>
              </a:rPr>
              <a:t>-</a:t>
            </a:r>
            <a:endParaRPr lang="nl-BE" sz="800" dirty="0" smtClean="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2" r:id="rId4"/>
    <p:sldLayoutId id="2147483669" r:id="rId5"/>
    <p:sldLayoutId id="2147483653" r:id="rId6"/>
    <p:sldLayoutId id="2147483668" r:id="rId7"/>
    <p:sldLayoutId id="2147483651" r:id="rId8"/>
    <p:sldLayoutId id="2147483664" r:id="rId9"/>
    <p:sldLayoutId id="2147483666" r:id="rId10"/>
    <p:sldLayoutId id="2147483665" r:id="rId11"/>
    <p:sldLayoutId id="2147483654" r:id="rId12"/>
    <p:sldLayoutId id="2147483663" r:id="rId13"/>
    <p:sldLayoutId id="2147483655" r:id="rId14"/>
    <p:sldLayoutId id="2147483661" r:id="rId15"/>
  </p:sldLayoutIdLst>
  <p:hf hdr="0"/>
  <p:txStyles>
    <p:titleStyle>
      <a:lvl1pPr algn="l" defTabSz="914400" rtl="0" eaLnBrk="1" latinLnBrk="0" hangingPunct="1">
        <a:spcBef>
          <a:spcPct val="0"/>
        </a:spcBef>
        <a:buNone/>
        <a:defRPr sz="2800" b="1" kern="1200">
          <a:solidFill>
            <a:schemeClr val="tx1"/>
          </a:solidFill>
          <a:latin typeface="Arial" pitchFamily="34" charset="0"/>
          <a:ea typeface="+mj-ea"/>
          <a:cs typeface="Arial" pitchFamily="34" charset="0"/>
        </a:defRPr>
      </a:lvl1pPr>
    </p:titleStyle>
    <p:bodyStyle>
      <a:lvl1pPr marL="270000" indent="-270000" algn="l" defTabSz="914400" rtl="0" eaLnBrk="1" latinLnBrk="0" hangingPunct="1">
        <a:spcBef>
          <a:spcPts val="1000"/>
        </a:spcBef>
        <a:buClr>
          <a:schemeClr val="accent5"/>
        </a:buClr>
        <a:buSzPct val="70000"/>
        <a:buFont typeface="Wingdings" pitchFamily="2" charset="2"/>
        <a:buChar char="n"/>
        <a:defRPr sz="2200" b="1" kern="1200">
          <a:solidFill>
            <a:schemeClr val="tx1"/>
          </a:solidFill>
          <a:latin typeface="Arial" pitchFamily="34" charset="0"/>
          <a:ea typeface="+mn-ea"/>
          <a:cs typeface="Arial" pitchFamily="34" charset="0"/>
        </a:defRPr>
      </a:lvl1pPr>
      <a:lvl2pPr marL="540000" indent="-270000" algn="l" defTabSz="914400" rtl="0" eaLnBrk="1" latinLnBrk="0" hangingPunct="1">
        <a:spcBef>
          <a:spcPts val="200"/>
        </a:spcBef>
        <a:buClr>
          <a:schemeClr val="accent5"/>
        </a:buClr>
        <a:buSzPct val="100000"/>
        <a:buFont typeface="Symbol" pitchFamily="18" charset="2"/>
        <a:buChar char="-"/>
        <a:defRPr sz="2000" kern="1200">
          <a:solidFill>
            <a:schemeClr val="tx1"/>
          </a:solidFill>
          <a:latin typeface="Arial" pitchFamily="34" charset="0"/>
          <a:ea typeface="+mn-ea"/>
          <a:cs typeface="Arial" pitchFamily="34" charset="0"/>
        </a:defRPr>
      </a:lvl2pPr>
      <a:lvl3pPr marL="810000" indent="-270000" algn="l" defTabSz="914400" rtl="0" eaLnBrk="1" latinLnBrk="0" hangingPunct="1">
        <a:spcBef>
          <a:spcPts val="200"/>
        </a:spcBef>
        <a:buClr>
          <a:schemeClr val="accent5"/>
        </a:buClr>
        <a:buSzPct val="100000"/>
        <a:buFont typeface="Symbol" pitchFamily="18" charset="2"/>
        <a:buChar char="-"/>
        <a:defRPr sz="1800" kern="1200">
          <a:solidFill>
            <a:schemeClr val="tx1"/>
          </a:solidFill>
          <a:latin typeface="Arial" pitchFamily="34" charset="0"/>
          <a:ea typeface="+mn-ea"/>
          <a:cs typeface="Arial" pitchFamily="34" charset="0"/>
        </a:defRPr>
      </a:lvl3pPr>
      <a:lvl4pPr marL="1080000" indent="-270000" algn="l" defTabSz="914400" rtl="0" eaLnBrk="1" latinLnBrk="0" hangingPunct="1">
        <a:spcBef>
          <a:spcPts val="200"/>
        </a:spcBef>
        <a:buClr>
          <a:schemeClr val="accent5"/>
        </a:buClr>
        <a:buSzPct val="100000"/>
        <a:buFont typeface="Symbol" pitchFamily="18" charset="2"/>
        <a:buChar char=""/>
        <a:defRPr sz="16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oindesk.com/information/how-bitcoin-mining-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quandl.com/data/LBMA/GOLD-Gold-Price-London-Fixing" TargetMode="External"/><Relationship Id="rId2" Type="http://schemas.openxmlformats.org/officeDocument/2006/relationships/hyperlink" Target="https://www.quandl.com/data/CURRFX/USDEUR-Currency-Exchange-Rates-USD-vs-EUR" TargetMode="External"/><Relationship Id="rId1" Type="http://schemas.openxmlformats.org/officeDocument/2006/relationships/slideLayout" Target="../slideLayouts/slideLayout2.xml"/><Relationship Id="rId5" Type="http://schemas.openxmlformats.org/officeDocument/2006/relationships/hyperlink" Target="https://www.quandl.com/data/BCB/UDJIAD1-Dow-Jones-Industrial-Average" TargetMode="External"/><Relationship Id="rId4" Type="http://schemas.openxmlformats.org/officeDocument/2006/relationships/hyperlink" Target="https://www.quandl.com/data/DOE/RWTC-WTI-Crude-Oil-Spot-Price-Cushing-OK-FOB?utm_medium=graph&amp;utm_source=quand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meyadeolalkar/Data-science-course-projects-and-homeworks/tree/master/Project/csv_files" TargetMode="External"/><Relationship Id="rId2" Type="http://schemas.openxmlformats.org/officeDocument/2006/relationships/hyperlink" Target="https://github.com/Ameyadeolalkar/Data-science-course-projects-and-homeworks/tree/master/Project" TargetMode="External"/><Relationship Id="rId1" Type="http://schemas.openxmlformats.org/officeDocument/2006/relationships/slideLayout" Target="../slideLayouts/slideLayout2.xml"/><Relationship Id="rId4" Type="http://schemas.openxmlformats.org/officeDocument/2006/relationships/hyperlink" Target="https://github.com/Ameyadeolalkar/Data-science-course-projects-and-homeworks/tree/master/Project/Co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224971"/>
            <a:ext cx="8356826" cy="556079"/>
          </a:xfrm>
        </p:spPr>
        <p:txBody>
          <a:bodyPr>
            <a:normAutofit/>
          </a:bodyPr>
          <a:lstStyle/>
          <a:p>
            <a:r>
              <a:rPr lang="en-US" dirty="0" smtClean="0"/>
              <a:t>Data Science Project – Bitcoin Value</a:t>
            </a:r>
            <a:endParaRPr lang="en-US" dirty="0"/>
          </a:p>
        </p:txBody>
      </p:sp>
      <p:sp>
        <p:nvSpPr>
          <p:cNvPr id="5" name="Slide Number Placeholder 4"/>
          <p:cNvSpPr>
            <a:spLocks noGrp="1"/>
          </p:cNvSpPr>
          <p:nvPr>
            <p:ph type="sldNum" sz="quarter" idx="11"/>
          </p:nvPr>
        </p:nvSpPr>
        <p:spPr/>
        <p:txBody>
          <a:bodyPr/>
          <a:lstStyle/>
          <a:p>
            <a:fld id="{328AA9C7-BFB6-46B6-809D-382BACFC0733}" type="slidenum">
              <a:rPr lang="nl-BE" smtClean="0"/>
              <a:pPr/>
              <a:t>1</a:t>
            </a:fld>
            <a:endParaRPr lang="nl-BE" dirty="0"/>
          </a:p>
        </p:txBody>
      </p:sp>
      <p:sp>
        <p:nvSpPr>
          <p:cNvPr id="9" name="Content Placeholder 8"/>
          <p:cNvSpPr>
            <a:spLocks noGrp="1"/>
          </p:cNvSpPr>
          <p:nvPr>
            <p:ph idx="1"/>
          </p:nvPr>
        </p:nvSpPr>
        <p:spPr>
          <a:xfrm>
            <a:off x="391887" y="1328385"/>
            <a:ext cx="8356826" cy="5029200"/>
          </a:xfrm>
        </p:spPr>
        <p:txBody>
          <a:bodyPr>
            <a:normAutofit lnSpcReduction="10000"/>
          </a:bodyPr>
          <a:lstStyle/>
          <a:p>
            <a:r>
              <a:rPr lang="en-US" b="0" dirty="0"/>
              <a:t>Bitcoin is a form of digital currency, created and held electronically. </a:t>
            </a:r>
            <a:endParaRPr lang="en-US" b="0" dirty="0" smtClean="0"/>
          </a:p>
          <a:p>
            <a:endParaRPr lang="en-US" b="0" dirty="0" smtClean="0"/>
          </a:p>
          <a:p>
            <a:r>
              <a:rPr lang="en-US" b="0" dirty="0" smtClean="0"/>
              <a:t>No </a:t>
            </a:r>
            <a:r>
              <a:rPr lang="en-US" b="0" dirty="0"/>
              <a:t>one controls it. Bitcoins aren’t printed, like dollars or euros – they’re produced by people, and increasingly businesses, running computers all around the world, using software that solves mathematical problems</a:t>
            </a:r>
            <a:r>
              <a:rPr lang="en-US" b="0" dirty="0" smtClean="0"/>
              <a:t>.</a:t>
            </a:r>
          </a:p>
          <a:p>
            <a:endParaRPr lang="en-US" b="0" dirty="0" smtClean="0"/>
          </a:p>
          <a:p>
            <a:r>
              <a:rPr lang="en-US" b="0" dirty="0"/>
              <a:t>bitcoin is created digitally, by a community of people that anyone can join. Bitcoins are ‘</a:t>
            </a:r>
            <a:r>
              <a:rPr lang="en-US" b="0" dirty="0">
                <a:hlinkClick r:id="rId2"/>
              </a:rPr>
              <a:t>mined’</a:t>
            </a:r>
            <a:r>
              <a:rPr lang="en-US" b="0" dirty="0"/>
              <a:t>, using computing power in a distributed network</a:t>
            </a:r>
            <a:r>
              <a:rPr lang="en-US" b="0" dirty="0" smtClean="0"/>
              <a:t>.</a:t>
            </a:r>
          </a:p>
          <a:p>
            <a:endParaRPr lang="en-US" b="0" dirty="0" smtClean="0"/>
          </a:p>
          <a:p>
            <a:r>
              <a:rPr lang="en-US" b="0" dirty="0"/>
              <a:t>21 million bitcoins can ever be created by miners. However, these coins can be divided into smaller parts</a:t>
            </a:r>
            <a:endParaRPr lang="en-US" dirty="0"/>
          </a:p>
        </p:txBody>
      </p:sp>
      <p:sp>
        <p:nvSpPr>
          <p:cNvPr id="7" name="TextBox 6"/>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What is bitcoin</a:t>
            </a:r>
            <a:endParaRPr lang="en-GB" sz="2400" b="1" dirty="0" smtClean="0">
              <a:solidFill>
                <a:schemeClr val="tx1">
                  <a:lumMod val="50000"/>
                  <a:lumOff val="50000"/>
                </a:schemeClr>
              </a:solidFill>
            </a:endParaRPr>
          </a:p>
        </p:txBody>
      </p:sp>
      <p:sp>
        <p:nvSpPr>
          <p:cNvPr id="3" name="Rectangle 2"/>
          <p:cNvSpPr/>
          <p:nvPr/>
        </p:nvSpPr>
        <p:spPr>
          <a:xfrm>
            <a:off x="3370997" y="6455391"/>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8" name="Rectangle 7"/>
          <p:cNvSpPr/>
          <p:nvPr/>
        </p:nvSpPr>
        <p:spPr>
          <a:xfrm>
            <a:off x="360385" y="6455391"/>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dirty="0" smtClean="0"/>
              <a:t>Like all financial instruments and commodities, the price of bitcoin also varies with demand and supply </a:t>
            </a:r>
          </a:p>
          <a:p>
            <a:endParaRPr lang="en-US" b="0" dirty="0" smtClean="0"/>
          </a:p>
          <a:p>
            <a:r>
              <a:rPr lang="en-US" b="0" dirty="0" smtClean="0"/>
              <a:t>Since the supply is said to be constant at 21 million in the next 100 years and supply depends on rate of mining, it is interesting to determine factors that affect demand</a:t>
            </a:r>
          </a:p>
          <a:p>
            <a:endParaRPr lang="en-US" b="0" dirty="0" smtClean="0"/>
          </a:p>
          <a:p>
            <a:r>
              <a:rPr lang="en-US" b="0" dirty="0" smtClean="0"/>
              <a:t>Approach is to predict the price of bitcoin by analyzing trends of bitcoin value against a data points that may drive bitcoin transactions, an indicator of demand thereby driving its price</a:t>
            </a:r>
            <a:endParaRPr lang="en-GB" b="0" dirty="0"/>
          </a:p>
        </p:txBody>
      </p:sp>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2</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sp>
        <p:nvSpPr>
          <p:cNvPr id="7" name="Title 1"/>
          <p:cNvSpPr>
            <a:spLocks noGrp="1"/>
          </p:cNvSpPr>
          <p:nvPr>
            <p:ph type="title"/>
          </p:nvPr>
        </p:nvSpPr>
        <p:spPr/>
        <p:txBody>
          <a:bodyPr>
            <a:normAutofit/>
          </a:bodyPr>
          <a:lstStyle/>
          <a:p>
            <a:r>
              <a:rPr lang="en-US" dirty="0" smtClean="0"/>
              <a:t>Data Science Project – Bitcoin Value</a:t>
            </a:r>
            <a:endParaRPr lang="en-US" dirty="0"/>
          </a:p>
        </p:txBody>
      </p:sp>
      <p:sp>
        <p:nvSpPr>
          <p:cNvPr id="8" name="TextBox 7"/>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Project Approach</a:t>
            </a:r>
            <a:endParaRPr lang="en-GB" sz="2400" b="1" dirty="0" smtClean="0">
              <a:solidFill>
                <a:schemeClr val="tx1">
                  <a:lumMod val="50000"/>
                  <a:lumOff val="50000"/>
                </a:schemeClr>
              </a:solidFill>
            </a:endParaRPr>
          </a:p>
        </p:txBody>
      </p:sp>
      <p:sp>
        <p:nvSpPr>
          <p:cNvPr id="9" name="Rectangle 8"/>
          <p:cNvSpPr/>
          <p:nvPr/>
        </p:nvSpPr>
        <p:spPr>
          <a:xfrm>
            <a:off x="3275463" y="6457665"/>
            <a:ext cx="2511188"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10" name="Rectangle 9"/>
          <p:cNvSpPr/>
          <p:nvPr/>
        </p:nvSpPr>
        <p:spPr>
          <a:xfrm>
            <a:off x="179695" y="6466764"/>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extLst>
      <p:ext uri="{BB962C8B-B14F-4D97-AF65-F5344CB8AC3E}">
        <p14:creationId xmlns:p14="http://schemas.microsoft.com/office/powerpoint/2010/main" val="3758395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Project – Bitcoin Value</a:t>
            </a:r>
            <a:endParaRPr lang="en-GB" dirty="0"/>
          </a:p>
        </p:txBody>
      </p:sp>
      <p:sp>
        <p:nvSpPr>
          <p:cNvPr id="3" name="Content Placeholder 2"/>
          <p:cNvSpPr>
            <a:spLocks noGrp="1"/>
          </p:cNvSpPr>
          <p:nvPr>
            <p:ph idx="1"/>
          </p:nvPr>
        </p:nvSpPr>
        <p:spPr>
          <a:xfrm>
            <a:off x="360385" y="1706295"/>
            <a:ext cx="8356826" cy="4528457"/>
          </a:xfrm>
        </p:spPr>
        <p:txBody>
          <a:bodyPr>
            <a:normAutofit fontScale="77500" lnSpcReduction="20000"/>
          </a:bodyPr>
          <a:lstStyle/>
          <a:p>
            <a:r>
              <a:rPr lang="en-US" dirty="0" smtClean="0"/>
              <a:t>Currency: </a:t>
            </a:r>
          </a:p>
          <a:p>
            <a:pPr marL="270000" lvl="1" indent="0">
              <a:buNone/>
            </a:pPr>
            <a:r>
              <a:rPr lang="en-US" dirty="0" smtClean="0"/>
              <a:t>Currency exchange rates are indicators of a countries economy, inflation, import-export etc. </a:t>
            </a:r>
          </a:p>
          <a:p>
            <a:pPr marL="270000" lvl="1" indent="0">
              <a:buNone/>
            </a:pPr>
            <a:r>
              <a:rPr lang="en-US" dirty="0"/>
              <a:t>Source: </a:t>
            </a:r>
            <a:r>
              <a:rPr lang="en-US" dirty="0">
                <a:hlinkClick r:id="rId2"/>
              </a:rPr>
              <a:t>https://</a:t>
            </a:r>
            <a:r>
              <a:rPr lang="en-US" dirty="0" smtClean="0">
                <a:hlinkClick r:id="rId2"/>
              </a:rPr>
              <a:t>www.quandl.com/data/CURRFX/USDEUR-Currency-Exchange-Rates-USD-vs-EUR</a:t>
            </a:r>
            <a:endParaRPr lang="en-US" dirty="0" smtClean="0"/>
          </a:p>
          <a:p>
            <a:pPr marL="270000" lvl="1" indent="0">
              <a:buNone/>
            </a:pPr>
            <a:endParaRPr lang="en-US" dirty="0"/>
          </a:p>
          <a:p>
            <a:r>
              <a:rPr lang="en-US" dirty="0" smtClean="0"/>
              <a:t>Gold: </a:t>
            </a:r>
          </a:p>
          <a:p>
            <a:pPr marL="270000" lvl="1" indent="0">
              <a:buNone/>
            </a:pPr>
            <a:r>
              <a:rPr lang="en-US" dirty="0" smtClean="0"/>
              <a:t>Gold has traditionally been an indicator of economic health </a:t>
            </a:r>
          </a:p>
          <a:p>
            <a:pPr marL="270000" lvl="1" indent="0">
              <a:buNone/>
            </a:pPr>
            <a:r>
              <a:rPr lang="en-US" dirty="0">
                <a:hlinkClick r:id="rId3"/>
              </a:rPr>
              <a:t>https://</a:t>
            </a:r>
            <a:r>
              <a:rPr lang="en-US" dirty="0" smtClean="0">
                <a:hlinkClick r:id="rId3"/>
              </a:rPr>
              <a:t>www.quandl.com/data/LBMA/GOLD-Gold-Price-London-Fixing</a:t>
            </a:r>
            <a:endParaRPr lang="en-US" dirty="0" smtClean="0"/>
          </a:p>
          <a:p>
            <a:pPr marL="270000" lvl="1" indent="0">
              <a:buNone/>
            </a:pPr>
            <a:endParaRPr lang="en-US" dirty="0" smtClean="0"/>
          </a:p>
          <a:p>
            <a:r>
              <a:rPr lang="en-US" dirty="0" smtClean="0"/>
              <a:t>Oil: </a:t>
            </a:r>
            <a:endParaRPr lang="en-GB" dirty="0" smtClean="0"/>
          </a:p>
          <a:p>
            <a:pPr marL="270000" lvl="1" indent="0">
              <a:buNone/>
            </a:pPr>
            <a:r>
              <a:rPr lang="en-US" dirty="0" smtClean="0"/>
              <a:t>Oil prices impact the transportation, energy and manufacturing sectors thereby creating a major impact on the economy</a:t>
            </a:r>
          </a:p>
          <a:p>
            <a:pPr marL="270000" lvl="1" indent="0">
              <a:buNone/>
            </a:pPr>
            <a:r>
              <a:rPr lang="en-US" dirty="0">
                <a:hlinkClick r:id="rId4"/>
              </a:rPr>
              <a:t>https://</a:t>
            </a:r>
            <a:r>
              <a:rPr lang="en-US" dirty="0" smtClean="0">
                <a:hlinkClick r:id="rId4"/>
              </a:rPr>
              <a:t>www.quandl.com/data/DOE/RWTC-WTI-Crude-Oil-Spot-Price-Cushing-OK-FOB?utm_medium=graph&amp;utm_source=quandl</a:t>
            </a:r>
            <a:endParaRPr lang="en-US" dirty="0" smtClean="0"/>
          </a:p>
          <a:p>
            <a:pPr marL="270000" lvl="1" indent="0">
              <a:buNone/>
            </a:pPr>
            <a:endParaRPr lang="en-US" dirty="0" smtClean="0"/>
          </a:p>
          <a:p>
            <a:r>
              <a:rPr lang="en-US" dirty="0" smtClean="0"/>
              <a:t>Stock Market: </a:t>
            </a:r>
          </a:p>
          <a:p>
            <a:pPr marL="270000" lvl="1" indent="0">
              <a:buNone/>
            </a:pPr>
            <a:r>
              <a:rPr lang="en-US" dirty="0"/>
              <a:t>Stock market </a:t>
            </a:r>
            <a:r>
              <a:rPr lang="en-US" dirty="0" smtClean="0"/>
              <a:t>index </a:t>
            </a:r>
            <a:r>
              <a:rPr lang="en-US" dirty="0"/>
              <a:t>is an indicator of </a:t>
            </a:r>
            <a:r>
              <a:rPr lang="en-US" dirty="0" smtClean="0"/>
              <a:t>market performance </a:t>
            </a:r>
          </a:p>
          <a:p>
            <a:pPr marL="270000" lvl="1" indent="0">
              <a:buNone/>
            </a:pPr>
            <a:r>
              <a:rPr lang="en-US" dirty="0">
                <a:hlinkClick r:id="rId5"/>
              </a:rPr>
              <a:t>https://</a:t>
            </a:r>
            <a:r>
              <a:rPr lang="en-US" dirty="0" smtClean="0">
                <a:hlinkClick r:id="rId5"/>
              </a:rPr>
              <a:t>www.quandl.com/data/BCB/UDJIAD1-Dow-Jones-Industrial-Average</a:t>
            </a:r>
            <a:endParaRPr lang="en-US" dirty="0" smtClean="0"/>
          </a:p>
          <a:p>
            <a:pPr marL="270000" lvl="1" indent="0">
              <a:buNone/>
            </a:pPr>
            <a:endParaRPr lang="en-US" dirty="0"/>
          </a:p>
        </p:txBody>
      </p:sp>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3</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sp>
        <p:nvSpPr>
          <p:cNvPr id="7" name="TextBox 6"/>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Data set</a:t>
            </a:r>
            <a:endParaRPr lang="en-GB" sz="2400" b="1" dirty="0" smtClean="0">
              <a:solidFill>
                <a:schemeClr val="tx1">
                  <a:lumMod val="50000"/>
                  <a:lumOff val="50000"/>
                </a:schemeClr>
              </a:solidFill>
            </a:endParaRPr>
          </a:p>
        </p:txBody>
      </p:sp>
      <p:sp>
        <p:nvSpPr>
          <p:cNvPr id="8" name="Rectangle 7"/>
          <p:cNvSpPr/>
          <p:nvPr/>
        </p:nvSpPr>
        <p:spPr>
          <a:xfrm>
            <a:off x="3357349" y="6357581"/>
            <a:ext cx="2766372" cy="379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
        <p:nvSpPr>
          <p:cNvPr id="9" name="Rectangle 8"/>
          <p:cNvSpPr/>
          <p:nvPr/>
        </p:nvSpPr>
        <p:spPr>
          <a:xfrm>
            <a:off x="360385" y="6478137"/>
            <a:ext cx="1610436" cy="2593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GB" dirty="0" smtClean="0">
              <a:solidFill>
                <a:schemeClr val="tx1"/>
              </a:solidFill>
            </a:endParaRPr>
          </a:p>
        </p:txBody>
      </p:sp>
    </p:spTree>
    <p:extLst>
      <p:ext uri="{BB962C8B-B14F-4D97-AF65-F5344CB8AC3E}">
        <p14:creationId xmlns:p14="http://schemas.microsoft.com/office/powerpoint/2010/main" val="4063066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4</a:t>
            </a:fld>
            <a:endParaRPr lang="nl-BE" dirty="0"/>
          </a:p>
        </p:txBody>
      </p:sp>
      <p:sp>
        <p:nvSpPr>
          <p:cNvPr id="6" name="Footer Placeholder 5"/>
          <p:cNvSpPr>
            <a:spLocks noGrp="1"/>
          </p:cNvSpPr>
          <p:nvPr>
            <p:ph type="ftr" sz="quarter" idx="12"/>
          </p:nvPr>
        </p:nvSpPr>
        <p:spPr/>
        <p:txBody>
          <a:bodyPr/>
          <a:lstStyle/>
          <a:p>
            <a:r>
              <a:rPr lang="en-GB" dirty="0" smtClean="0"/>
              <a:t>Presentation title</a:t>
            </a:r>
            <a:endParaRPr lang="nl-BE"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17" y="1524213"/>
            <a:ext cx="8567098" cy="478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391887" y="224971"/>
            <a:ext cx="8356826" cy="566599"/>
          </a:xfrm>
        </p:spPr>
        <p:txBody>
          <a:bodyPr/>
          <a:lstStyle/>
          <a:p>
            <a:r>
              <a:rPr lang="en-US" dirty="0"/>
              <a:t>Data Science Project – Bitcoin Value</a:t>
            </a:r>
            <a:endParaRPr lang="en-GB" dirty="0"/>
          </a:p>
        </p:txBody>
      </p:sp>
      <p:sp>
        <p:nvSpPr>
          <p:cNvPr id="10" name="TextBox 9"/>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Data set snapshot</a:t>
            </a:r>
            <a:endParaRPr lang="en-GB" sz="2400" b="1" dirty="0" smtClean="0">
              <a:solidFill>
                <a:schemeClr val="tx1">
                  <a:lumMod val="50000"/>
                  <a:lumOff val="50000"/>
                </a:schemeClr>
              </a:solidFill>
            </a:endParaRPr>
          </a:p>
        </p:txBody>
      </p:sp>
    </p:spTree>
    <p:extLst>
      <p:ext uri="{BB962C8B-B14F-4D97-AF65-F5344CB8AC3E}">
        <p14:creationId xmlns:p14="http://schemas.microsoft.com/office/powerpoint/2010/main" val="2313632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7" y="1487927"/>
            <a:ext cx="8356826" cy="4871930"/>
          </a:xfrm>
        </p:spPr>
        <p:txBody>
          <a:bodyPr/>
          <a:lstStyle/>
          <a:p>
            <a:r>
              <a:rPr lang="en-US" dirty="0" smtClean="0"/>
              <a:t>Project </a:t>
            </a:r>
            <a:r>
              <a:rPr lang="en-US" dirty="0" err="1" smtClean="0"/>
              <a:t>gitHub</a:t>
            </a:r>
            <a:r>
              <a:rPr lang="en-US" dirty="0" smtClean="0"/>
              <a:t> </a:t>
            </a:r>
            <a:r>
              <a:rPr lang="en-US" dirty="0" smtClean="0"/>
              <a:t>link</a:t>
            </a:r>
          </a:p>
          <a:p>
            <a:pPr marL="0" indent="0">
              <a:buNone/>
            </a:pPr>
            <a:r>
              <a:rPr lang="en-US" dirty="0">
                <a:hlinkClick r:id="rId2"/>
              </a:rPr>
              <a:t>https://</a:t>
            </a:r>
            <a:r>
              <a:rPr lang="en-US" dirty="0" smtClean="0">
                <a:hlinkClick r:id="rId2"/>
              </a:rPr>
              <a:t>github.com/Ameyadeolalkar/Data-science-course-projects-and-homeworks/tree/master/Project</a:t>
            </a:r>
            <a:endParaRPr lang="en-US" dirty="0" smtClean="0"/>
          </a:p>
          <a:p>
            <a:pPr marL="0" indent="0">
              <a:buNone/>
            </a:pPr>
            <a:endParaRPr lang="en-US" dirty="0" smtClean="0"/>
          </a:p>
          <a:p>
            <a:r>
              <a:rPr lang="en-US" dirty="0" smtClean="0"/>
              <a:t>Data files</a:t>
            </a:r>
          </a:p>
          <a:p>
            <a:pPr marL="0" indent="0">
              <a:buNone/>
            </a:pPr>
            <a:r>
              <a:rPr lang="en-US" dirty="0">
                <a:hlinkClick r:id="rId3"/>
              </a:rPr>
              <a:t>https://</a:t>
            </a:r>
            <a:r>
              <a:rPr lang="en-US" dirty="0" smtClean="0">
                <a:hlinkClick r:id="rId3"/>
              </a:rPr>
              <a:t>github.com/Ameyadeolalkar/Data-science-course-projects-and-homeworks/tree/master/Project/csv_files</a:t>
            </a:r>
            <a:endParaRPr lang="en-US" dirty="0" smtClean="0"/>
          </a:p>
          <a:p>
            <a:pPr marL="0" indent="0">
              <a:buNone/>
            </a:pPr>
            <a:endParaRPr lang="en-US" dirty="0"/>
          </a:p>
          <a:p>
            <a:r>
              <a:rPr lang="en-US" dirty="0" smtClean="0"/>
              <a:t>Code</a:t>
            </a:r>
          </a:p>
          <a:p>
            <a:pPr marL="0" indent="0">
              <a:buNone/>
            </a:pPr>
            <a:r>
              <a:rPr lang="en-US" dirty="0">
                <a:hlinkClick r:id="rId4"/>
              </a:rPr>
              <a:t>https://</a:t>
            </a:r>
            <a:r>
              <a:rPr lang="en-US" dirty="0" smtClean="0">
                <a:hlinkClick r:id="rId4"/>
              </a:rPr>
              <a:t>github.com/Ameyadeolalkar/Data-science-course-projects-and-homeworks/tree/master/Project/Code</a:t>
            </a:r>
            <a:r>
              <a:rPr lang="en-US" dirty="0" smtClean="0"/>
              <a:t>  </a:t>
            </a:r>
          </a:p>
          <a:p>
            <a:pPr marL="0" indent="0">
              <a:buNone/>
            </a:pPr>
            <a:endParaRPr lang="en-US" dirty="0" smtClean="0"/>
          </a:p>
          <a:p>
            <a:pPr marL="0" indent="0">
              <a:buNone/>
            </a:pPr>
            <a:endParaRPr lang="en-GB" dirty="0"/>
          </a:p>
        </p:txBody>
      </p:sp>
      <p:sp>
        <p:nvSpPr>
          <p:cNvPr id="4" name="Date Placeholder 3"/>
          <p:cNvSpPr>
            <a:spLocks noGrp="1"/>
          </p:cNvSpPr>
          <p:nvPr>
            <p:ph type="dt" sz="half" idx="10"/>
          </p:nvPr>
        </p:nvSpPr>
        <p:spPr/>
        <p:txBody>
          <a:bodyPr/>
          <a:lstStyle/>
          <a:p>
            <a:r>
              <a:rPr lang="en-US" smtClean="0"/>
              <a:t>September 2010</a:t>
            </a:r>
            <a:endParaRPr lang="nl-BE"/>
          </a:p>
        </p:txBody>
      </p:sp>
      <p:sp>
        <p:nvSpPr>
          <p:cNvPr id="5" name="Slide Number Placeholder 4"/>
          <p:cNvSpPr>
            <a:spLocks noGrp="1"/>
          </p:cNvSpPr>
          <p:nvPr>
            <p:ph type="sldNum" sz="quarter" idx="11"/>
          </p:nvPr>
        </p:nvSpPr>
        <p:spPr/>
        <p:txBody>
          <a:bodyPr/>
          <a:lstStyle/>
          <a:p>
            <a:fld id="{328AA9C7-BFB6-46B6-809D-382BACFC0733}" type="slidenum">
              <a:rPr lang="nl-BE" smtClean="0"/>
              <a:pPr/>
              <a:t>5</a:t>
            </a:fld>
            <a:endParaRPr lang="nl-BE" dirty="0"/>
          </a:p>
        </p:txBody>
      </p:sp>
      <p:sp>
        <p:nvSpPr>
          <p:cNvPr id="6" name="Footer Placeholder 5"/>
          <p:cNvSpPr>
            <a:spLocks noGrp="1"/>
          </p:cNvSpPr>
          <p:nvPr>
            <p:ph type="ftr" sz="quarter" idx="12"/>
          </p:nvPr>
        </p:nvSpPr>
        <p:spPr/>
        <p:txBody>
          <a:bodyPr/>
          <a:lstStyle/>
          <a:p>
            <a:r>
              <a:rPr lang="en-GB" smtClean="0"/>
              <a:t>Presentation title</a:t>
            </a:r>
            <a:endParaRPr lang="nl-BE" dirty="0"/>
          </a:p>
        </p:txBody>
      </p:sp>
      <p:sp>
        <p:nvSpPr>
          <p:cNvPr id="7" name="Title 1"/>
          <p:cNvSpPr>
            <a:spLocks noGrp="1"/>
          </p:cNvSpPr>
          <p:nvPr>
            <p:ph type="title"/>
          </p:nvPr>
        </p:nvSpPr>
        <p:spPr>
          <a:xfrm>
            <a:off x="391887" y="224971"/>
            <a:ext cx="8356826" cy="498360"/>
          </a:xfrm>
        </p:spPr>
        <p:txBody>
          <a:bodyPr/>
          <a:lstStyle/>
          <a:p>
            <a:r>
              <a:rPr lang="en-US" dirty="0"/>
              <a:t>Data Science Project – Bitcoin Value</a:t>
            </a:r>
            <a:endParaRPr lang="en-GB" dirty="0"/>
          </a:p>
        </p:txBody>
      </p:sp>
      <p:sp>
        <p:nvSpPr>
          <p:cNvPr id="8" name="TextBox 7"/>
          <p:cNvSpPr txBox="1"/>
          <p:nvPr/>
        </p:nvSpPr>
        <p:spPr>
          <a:xfrm>
            <a:off x="360385" y="733425"/>
            <a:ext cx="8305800" cy="552450"/>
          </a:xfrm>
          <a:prstGeom prst="rect">
            <a:avLst/>
          </a:prstGeom>
          <a:noFill/>
        </p:spPr>
        <p:txBody>
          <a:bodyPr wrap="square" lIns="36000" tIns="36000" rIns="36000" bIns="36000" rtlCol="0">
            <a:noAutofit/>
          </a:bodyPr>
          <a:lstStyle/>
          <a:p>
            <a:r>
              <a:rPr lang="en-US" sz="2400" b="1" dirty="0" smtClean="0">
                <a:solidFill>
                  <a:schemeClr val="tx1">
                    <a:lumMod val="50000"/>
                    <a:lumOff val="50000"/>
                  </a:schemeClr>
                </a:solidFill>
              </a:rPr>
              <a:t>Links to project material</a:t>
            </a:r>
            <a:endParaRPr lang="en-GB" sz="2400" b="1" dirty="0" smtClean="0">
              <a:solidFill>
                <a:schemeClr val="tx1">
                  <a:lumMod val="50000"/>
                  <a:lumOff val="50000"/>
                </a:schemeClr>
              </a:solidFill>
            </a:endParaRPr>
          </a:p>
        </p:txBody>
      </p:sp>
    </p:spTree>
    <p:extLst>
      <p:ext uri="{BB962C8B-B14F-4D97-AF65-F5344CB8AC3E}">
        <p14:creationId xmlns:p14="http://schemas.microsoft.com/office/powerpoint/2010/main" val="1694526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capco_2010">
      <a:dk1>
        <a:srgbClr val="000000"/>
      </a:dk1>
      <a:lt1>
        <a:srgbClr val="FFFFFF"/>
      </a:lt1>
      <a:dk2>
        <a:srgbClr val="4D4D4D"/>
      </a:dk2>
      <a:lt2>
        <a:srgbClr val="E0E0E0"/>
      </a:lt2>
      <a:accent1>
        <a:srgbClr val="69BD45"/>
      </a:accent1>
      <a:accent2>
        <a:srgbClr val="000000"/>
      </a:accent2>
      <a:accent3>
        <a:srgbClr val="F1DC00"/>
      </a:accent3>
      <a:accent4>
        <a:srgbClr val="376574"/>
      </a:accent4>
      <a:accent5>
        <a:srgbClr val="969696"/>
      </a:accent5>
      <a:accent6>
        <a:srgbClr val="56FF0D"/>
      </a:accent6>
      <a:hlink>
        <a:srgbClr val="69BD45"/>
      </a:hlink>
      <a:folHlink>
        <a:srgbClr val="969696"/>
      </a:folHlink>
    </a:clrScheme>
    <a:fontScheme name="Capc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lIns="36000" tIns="36000" rIns="36000" bIns="3600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117</TotalTime>
  <Words>334</Words>
  <Application>Microsoft Office PowerPoint</Application>
  <PresentationFormat>On-screen Show (4:3)</PresentationFormat>
  <Paragraphs>58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blank</vt:lpstr>
      <vt:lpstr>Data Science Project – Bitcoin Value</vt:lpstr>
      <vt:lpstr>Data Science Project – Bitcoin Value</vt:lpstr>
      <vt:lpstr>Data Science Project – Bitcoin Value</vt:lpstr>
      <vt:lpstr>Data Science Project – Bitcoin Value</vt:lpstr>
      <vt:lpstr>Data Science Project – Bitcoin Value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 Bitcoin Value</dc:title>
  <dc:creator>capco</dc:creator>
  <cp:lastModifiedBy>capco</cp:lastModifiedBy>
  <cp:revision>12</cp:revision>
  <dcterms:created xsi:type="dcterms:W3CDTF">2015-09-22T01:55:00Z</dcterms:created>
  <dcterms:modified xsi:type="dcterms:W3CDTF">2015-09-22T16:47:54Z</dcterms:modified>
</cp:coreProperties>
</file>