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Pt20Au80_AgBP1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2023-07-12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5.06 sd:3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5.06 sd:3.01</a:t>
            </a:r>
          </a:p>
        </p:txBody>
      </p:sp>
      <p:pic>
        <p:nvPicPr>
          <p:cNvPr id="6" name="Picture 5" descr="nMM_AP mean: 9.5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8" name="Picture 7" descr="nPP_P mean: 5.49 sd:2.9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5029"/>
            <a:ext cx="4064000" cy="311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5.49 sd:2.94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19 sd:0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0.19 sd:0.22</a:t>
            </a:r>
          </a:p>
        </p:txBody>
      </p:sp>
      <p:pic>
        <p:nvPicPr>
          <p:cNvPr id="6" name="Picture 5" descr="XAP mean: 0.71 sd:0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0.71 sd:0.22</a:t>
            </a:r>
          </a:p>
        </p:txBody>
      </p:sp>
      <p:pic>
        <p:nvPicPr>
          <p:cNvPr id="8" name="Picture 7" descr="XP mean: 0.1 sd:0.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0.1 sd:0.09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42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0.42 sd:0.13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19 sd:3.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5.19 sd:3.98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5.77 sd: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46107"/>
            <a:ext cx="4064000" cy="3131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5.77 sd:4.42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6.19 sd:1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6.19 sd:1.52</a:t>
            </a:r>
          </a:p>
        </p:txBody>
      </p:sp>
      <p:pic>
        <p:nvPicPr>
          <p:cNvPr id="6" name="Picture 5" descr="nAM_AP mean: 7.42 sd:0.9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7.42 sd:0.96</a:t>
            </a:r>
          </a:p>
        </p:txBody>
      </p:sp>
      <p:pic>
        <p:nvPicPr>
          <p:cNvPr id="8" name="Picture 7" descr="nAP_AP mean: 1.23 sd:0.7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1.23 sd:0.77</a:t>
            </a:r>
          </a:p>
        </p:txBody>
      </p:sp>
      <p:pic>
        <p:nvPicPr>
          <p:cNvPr id="10" name="Picture 9" descr="nPA_AP mean: 0.85 sd:0.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sd:0.43</a:t>
            </a:r>
          </a:p>
        </p:txBody>
      </p:sp>
      <p:pic>
        <p:nvPicPr>
          <p:cNvPr id="12" name="Picture 11" descr="nPM_AP mean: 11.1 sd:0.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11.1 sd:0.58</a:t>
            </a:r>
          </a:p>
        </p:txBody>
      </p:sp>
      <p:pic>
        <p:nvPicPr>
          <p:cNvPr id="14" name="Picture 13" descr="nPP_AP mean: 10.24 sd:0.4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10.24 sd:0.46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261065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29310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7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117.9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117.9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19 sd:3.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5.19 sd:3.98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5.77 sd: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94" y="1165860"/>
            <a:ext cx="2165610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5.77 sd:4.42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8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0.8 sd:0.0</a:t>
            </a:r>
          </a:p>
        </p:txBody>
      </p:sp>
      <p:pic>
        <p:nvPicPr>
          <p:cNvPr id="16" name="Picture 15" descr="nAA mean: 6.56 sd:0.3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6.56 sd:0.34</a:t>
            </a:r>
          </a:p>
        </p:txBody>
      </p:sp>
      <p:pic>
        <p:nvPicPr>
          <p:cNvPr id="18" name="Picture 17" descr="nAP mean: 0.84 sd:0.2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0.84 sd:0.24</a:t>
            </a:r>
          </a:p>
        </p:txBody>
      </p:sp>
      <p:pic>
        <p:nvPicPr>
          <p:cNvPr id="20" name="Picture 19" descr="nPA mean: 0.73 sd:0.3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0.73 sd:0.38</a:t>
            </a:r>
          </a:p>
        </p:txBody>
      </p:sp>
      <p:pic>
        <p:nvPicPr>
          <p:cNvPr id="22" name="Picture 21" descr="nPP mean: 9.76 sd:0.4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9.76 sd:0.42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7.85 sd:20.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17.85 sd:20.62</a:t>
            </a:r>
          </a:p>
        </p:txBody>
      </p:sp>
      <p:pic>
        <p:nvPicPr>
          <p:cNvPr id="6" name="Picture 5" descr="NAP mean: 166.22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166.22 sd:0.0</a:t>
            </a:r>
          </a:p>
        </p:txBody>
      </p:sp>
      <p:pic>
        <p:nvPicPr>
          <p:cNvPr id="8" name="Picture 7" descr="NP mean: 24.81 sd:33.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5494"/>
            <a:ext cx="3048000" cy="233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24.81 sd:33.69</a:t>
            </a:r>
          </a:p>
        </p:txBody>
      </p:sp>
      <p:pic>
        <p:nvPicPr>
          <p:cNvPr id="10" name="Picture 9" descr="dAP mean: 2.86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2.86 sd:0.0</a:t>
            </a:r>
          </a:p>
        </p:txBody>
      </p:sp>
      <p:pic>
        <p:nvPicPr>
          <p:cNvPr id="12" name="Picture 11" descr="nAA_A mean: 5.06 sd:3.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5.06 sd:3.01</a:t>
            </a:r>
          </a:p>
        </p:txBody>
      </p:sp>
      <p:pic>
        <p:nvPicPr>
          <p:cNvPr id="14" name="Picture 13" descr="nMM_AP mean: 9.5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16" name="Picture 15" descr="nPP_P mean: 5.49 sd:2.9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53014"/>
            <a:ext cx="3048000" cy="23353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5.49 sd:2.94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19 sd:0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0.19 sd:0.22</a:t>
            </a:r>
          </a:p>
        </p:txBody>
      </p:sp>
      <p:pic>
        <p:nvPicPr>
          <p:cNvPr id="6" name="Picture 5" descr="XAP mean: 0.71 sd:0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0.71 sd:0.22</a:t>
            </a:r>
          </a:p>
        </p:txBody>
      </p:sp>
      <p:pic>
        <p:nvPicPr>
          <p:cNvPr id="8" name="Picture 7" descr="XP mean: 0.1 sd:0.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0.1 sd:0.09</a:t>
            </a:r>
          </a:p>
        </p:txBody>
      </p:sp>
      <p:pic>
        <p:nvPicPr>
          <p:cNvPr id="10" name="Picture 9" descr="nAA_AP mean: 6.19 sd:1.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6.19 sd:1.52</a:t>
            </a:r>
          </a:p>
        </p:txBody>
      </p:sp>
      <p:pic>
        <p:nvPicPr>
          <p:cNvPr id="12" name="Picture 11" descr="nAM_AP mean: 7.42 sd:0.9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7.42 sd:0.96</a:t>
            </a:r>
          </a:p>
        </p:txBody>
      </p:sp>
      <p:pic>
        <p:nvPicPr>
          <p:cNvPr id="14" name="Picture 13" descr="nAP_AP mean: 1.23 sd:0.7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1.23 sd:0.77</a:t>
            </a:r>
          </a:p>
        </p:txBody>
      </p:sp>
      <p:pic>
        <p:nvPicPr>
          <p:cNvPr id="16" name="Picture 15" descr="nPA_AP mean: 0.85 sd:0.4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sd:0.43</a:t>
            </a:r>
          </a:p>
        </p:txBody>
      </p:sp>
      <p:pic>
        <p:nvPicPr>
          <p:cNvPr id="18" name="Picture 17" descr="nPM_AP mean: 11.1 sd:0.5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11.1 sd:0.58</a:t>
            </a:r>
          </a:p>
        </p:txBody>
      </p:sp>
      <p:pic>
        <p:nvPicPr>
          <p:cNvPr id="20" name="Picture 19" descr="nPP_AP mean: 10.24 sd:0.4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10.24 sd:0.46</a:t>
            </a:r>
          </a:p>
        </p:txBody>
      </p:sp>
      <p:pic>
        <p:nvPicPr>
          <p:cNvPr id="22" name="Picture 21" descr="y mean: 0.42 sd:0.1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0.42 sd:0.13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