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Pt20Au80_AgBP1_nAM_AP &gt;= nPM_AP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2023-07-12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4 Distribution of n (Overall Cordination Number)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 mean: 6.59 sd: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412"/>
            <a:ext cx="4064000" cy="3087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6.59 sd:0.0</a:t>
            </a:r>
          </a:p>
        </p:txBody>
      </p:sp>
      <p:pic>
        <p:nvPicPr>
          <p:cNvPr id="6" name="Picture 5" descr="nMM_AP mean: 9.57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68412"/>
            <a:ext cx="4064000" cy="3087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9.57 sd:0.0</a:t>
            </a:r>
          </a:p>
        </p:txBody>
      </p:sp>
      <p:pic>
        <p:nvPicPr>
          <p:cNvPr id="8" name="Picture 7" descr="nPP_P mean: 7.1 sd:2.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68412"/>
            <a:ext cx="4064000" cy="30870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7.1 sd:2.9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5 Distribution of X (Fraction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81 sd:0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160"/>
            <a:ext cx="4064000" cy="3073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0.81 sd:0.1</a:t>
            </a:r>
          </a:p>
        </p:txBody>
      </p:sp>
      <p:pic>
        <p:nvPicPr>
          <p:cNvPr id="6" name="Picture 5" descr="XAP mean: 0.18 sd:0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75160"/>
            <a:ext cx="4064000" cy="3073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0.18 sd:0.1</a:t>
            </a:r>
          </a:p>
        </p:txBody>
      </p:sp>
      <p:pic>
        <p:nvPicPr>
          <p:cNvPr id="8" name="Picture 7" descr="XP mean: 0.02 sd:0.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52952"/>
            <a:ext cx="4064000" cy="31179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0.02 sd:0.03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6 Distribution of y (Fraction of Au in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y mean: 0.09 sd: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1" y="1165860"/>
            <a:ext cx="7526456" cy="5692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12192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0.09 sd:0.0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7 Distribution of D (Atomic Distance)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6.0 sd: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260"/>
            <a:ext cx="4064000" cy="3109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6.0 sd:0.0</a:t>
            </a:r>
          </a:p>
        </p:txBody>
      </p:sp>
      <p:pic>
        <p:nvPicPr>
          <p:cNvPr id="6" name="Picture 5" descr="DAP mean: 18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57260"/>
            <a:ext cx="4064000" cy="31093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18.0 sd:0.0</a:t>
            </a:r>
          </a:p>
        </p:txBody>
      </p:sp>
      <p:pic>
        <p:nvPicPr>
          <p:cNvPr id="8" name="Picture 7" descr="DP mean: 9.79 sd:5.9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57260"/>
            <a:ext cx="4064000" cy="31093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9.79 sd:5.96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8 Distribution of n (Coordination Number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P mean: 6.55 sd:0.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5" y="1165860"/>
            <a:ext cx="3505868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6.55 sd:0.44</a:t>
            </a:r>
          </a:p>
        </p:txBody>
      </p:sp>
      <p:pic>
        <p:nvPicPr>
          <p:cNvPr id="6" name="Picture 5" descr="nAM_AP mean: 10.07 sd:0.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65" y="1165860"/>
            <a:ext cx="3505868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10.07 sd:0.34</a:t>
            </a:r>
          </a:p>
        </p:txBody>
      </p:sp>
      <p:pic>
        <p:nvPicPr>
          <p:cNvPr id="8" name="Picture 7" descr="nAP_AP mean: 3.52 sd:0.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065" y="1165860"/>
            <a:ext cx="350586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3.52 sd:0.59</a:t>
            </a:r>
          </a:p>
        </p:txBody>
      </p:sp>
      <p:pic>
        <p:nvPicPr>
          <p:cNvPr id="10" name="Picture 9" descr="nPA_AP mean: 0.33 sd:0.0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65" y="4183380"/>
            <a:ext cx="350586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0.33 sd:0.05</a:t>
            </a:r>
          </a:p>
        </p:txBody>
      </p:sp>
      <p:pic>
        <p:nvPicPr>
          <p:cNvPr id="12" name="Picture 11" descr="nPM_AP mean: 9.52 sd:0.0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65" y="4183380"/>
            <a:ext cx="3505868" cy="2674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4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9.52 sd:0.03</a:t>
            </a:r>
          </a:p>
        </p:txBody>
      </p:sp>
      <p:pic>
        <p:nvPicPr>
          <p:cNvPr id="14" name="Picture 13" descr="nPP_AP mean: 9.2 sd:0.0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065" y="4183380"/>
            <a:ext cx="3505868" cy="26746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8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9.2 sd:0.07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Input Parameters for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04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 (All) 67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
(Droped parameters with no answer) 67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Ouput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62.4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7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29.4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16.3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Solution of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Other Parameters Calculated in the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62.4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Extracted Parameter Related to Hetereogeneity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5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1 Distribution of input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6.0 sd: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7" y="1165860"/>
            <a:ext cx="2181145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6.0 sd:0.0</a:t>
            </a:r>
          </a:p>
        </p:txBody>
      </p:sp>
      <p:pic>
        <p:nvPicPr>
          <p:cNvPr id="6" name="Picture 5" descr="DAP mean: 18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27" y="1165860"/>
            <a:ext cx="2181145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18.0 sd:0.0</a:t>
            </a:r>
          </a:p>
        </p:txBody>
      </p:sp>
      <p:pic>
        <p:nvPicPr>
          <p:cNvPr id="8" name="Picture 7" descr="DP mean: 9.79 sd:5.9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27" y="1165860"/>
            <a:ext cx="2181145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9.79 sd:5.96</a:t>
            </a:r>
          </a:p>
        </p:txBody>
      </p:sp>
      <p:pic>
        <p:nvPicPr>
          <p:cNvPr id="10" name="Picture 9" descr="dA mean: 2.88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38" y="1165860"/>
            <a:ext cx="21907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2.88 sd:0.0</a:t>
            </a:r>
          </a:p>
        </p:txBody>
      </p:sp>
      <p:pic>
        <p:nvPicPr>
          <p:cNvPr id="12" name="Picture 11" descr="dP mean: 2.77 sd:0.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38" y="3177539"/>
            <a:ext cx="21907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2.77 sd:0.0</a:t>
            </a:r>
          </a:p>
        </p:txBody>
      </p:sp>
      <p:pic>
        <p:nvPicPr>
          <p:cNvPr id="14" name="Picture 13" descr="fA mean: 0.8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0316" y="3177539"/>
            <a:ext cx="2203367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fA mean: 0.8 sd:0.0</a:t>
            </a:r>
          </a:p>
        </p:txBody>
      </p:sp>
      <p:pic>
        <p:nvPicPr>
          <p:cNvPr id="16" name="Picture 15" descr="nAA mean: 6.58 sd:0.0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547" y="3177539"/>
            <a:ext cx="2196905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 mean: 6.58 sd:0.07</a:t>
            </a:r>
          </a:p>
        </p:txBody>
      </p:sp>
      <p:pic>
        <p:nvPicPr>
          <p:cNvPr id="18" name="Picture 17" descr="nAP mean: 0.63 sd:0.3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9547" y="3177539"/>
            <a:ext cx="2196905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0.63 sd:0.35</a:t>
            </a:r>
          </a:p>
        </p:txBody>
      </p:sp>
      <p:pic>
        <p:nvPicPr>
          <p:cNvPr id="20" name="Picture 19" descr="nPA mean: 0.3 sd:0.0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3547" y="5189219"/>
            <a:ext cx="2196905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 mean: 0.3 sd:0.0</a:t>
            </a:r>
          </a:p>
        </p:txBody>
      </p:sp>
      <p:pic>
        <p:nvPicPr>
          <p:cNvPr id="22" name="Picture 21" descr="nPP mean: 9.2 sd:0.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1547" y="5189219"/>
            <a:ext cx="2196905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 mean: 9.2 sd:0.0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2 Distribution of calculated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 mean: 14.01 sd: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532"/>
            <a:ext cx="3048000" cy="231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 mean: 14.01 sd:0.0</a:t>
            </a:r>
          </a:p>
        </p:txBody>
      </p:sp>
      <p:pic>
        <p:nvPicPr>
          <p:cNvPr id="6" name="Picture 5" descr="NAP mean: 166.22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5532"/>
            <a:ext cx="3048000" cy="231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166.22 sd:0.0</a:t>
            </a:r>
          </a:p>
        </p:txBody>
      </p:sp>
      <p:pic>
        <p:nvPicPr>
          <p:cNvPr id="8" name="Picture 7" descr="NP mean: 66.65 sd:62.4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5532"/>
            <a:ext cx="3048000" cy="2315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 mean: 66.65 sd:62.41</a:t>
            </a:r>
          </a:p>
        </p:txBody>
      </p:sp>
      <p:pic>
        <p:nvPicPr>
          <p:cNvPr id="10" name="Picture 9" descr="dAP mean: 2.86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42265"/>
            <a:ext cx="3048000" cy="23218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2.86 sd:0.0</a:t>
            </a:r>
          </a:p>
        </p:txBody>
      </p:sp>
      <p:pic>
        <p:nvPicPr>
          <p:cNvPr id="12" name="Picture 11" descr="nAA_A mean: 6.59 sd:0.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63052"/>
            <a:ext cx="3048000" cy="2315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6.59 sd:0.0</a:t>
            </a:r>
          </a:p>
        </p:txBody>
      </p:sp>
      <p:pic>
        <p:nvPicPr>
          <p:cNvPr id="14" name="Picture 13" descr="nMM_AP mean: 9.57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3052"/>
            <a:ext cx="3048000" cy="2315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9.57 sd:0.0</a:t>
            </a:r>
          </a:p>
        </p:txBody>
      </p:sp>
      <p:pic>
        <p:nvPicPr>
          <p:cNvPr id="16" name="Picture 15" descr="nPP_P mean: 7.1 sd:2.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63052"/>
            <a:ext cx="3048000" cy="2315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7.1 sd:2.9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3 Distribution of solved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81 sd:0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4" y="1165860"/>
            <a:ext cx="2206551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0.81 sd:0.1</a:t>
            </a:r>
          </a:p>
        </p:txBody>
      </p:sp>
      <p:pic>
        <p:nvPicPr>
          <p:cNvPr id="6" name="Picture 5" descr="XAP mean: 0.18 sd:0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24" y="1165860"/>
            <a:ext cx="2206551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0.18 sd:0.1</a:t>
            </a:r>
          </a:p>
        </p:txBody>
      </p:sp>
      <p:pic>
        <p:nvPicPr>
          <p:cNvPr id="8" name="Picture 7" descr="XP mean: 0.02 sd:0.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440" y="1165860"/>
            <a:ext cx="2175119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0.02 sd:0.03</a:t>
            </a:r>
          </a:p>
        </p:txBody>
      </p:sp>
      <p:pic>
        <p:nvPicPr>
          <p:cNvPr id="10" name="Picture 9" descr="nAA_AP mean: 6.55 sd:0.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288" y="1165860"/>
            <a:ext cx="21874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6.55 sd:0.44</a:t>
            </a:r>
          </a:p>
        </p:txBody>
      </p:sp>
      <p:pic>
        <p:nvPicPr>
          <p:cNvPr id="12" name="Picture 11" descr="nAM_AP mean: 10.07 sd:0.3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88" y="3177539"/>
            <a:ext cx="21874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10.07 sd:0.34</a:t>
            </a:r>
          </a:p>
        </p:txBody>
      </p:sp>
      <p:pic>
        <p:nvPicPr>
          <p:cNvPr id="14" name="Picture 13" descr="nAP_AP mean: 3.52 sd:0.5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288" y="3177539"/>
            <a:ext cx="21874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3.52 sd:0.59</a:t>
            </a:r>
          </a:p>
        </p:txBody>
      </p:sp>
      <p:pic>
        <p:nvPicPr>
          <p:cNvPr id="16" name="Picture 15" descr="nPA_AP mean: 0.33 sd:0.0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288" y="3177539"/>
            <a:ext cx="2187422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0.33 sd:0.05</a:t>
            </a:r>
          </a:p>
        </p:txBody>
      </p:sp>
      <p:pic>
        <p:nvPicPr>
          <p:cNvPr id="18" name="Picture 17" descr="nPM_AP mean: 9.52 sd:0.03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288" y="3177539"/>
            <a:ext cx="2187422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9.52 sd:0.03</a:t>
            </a:r>
          </a:p>
        </p:txBody>
      </p:sp>
      <p:pic>
        <p:nvPicPr>
          <p:cNvPr id="20" name="Picture 19" descr="nPP_AP mean: 9.2 sd:0.07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8288" y="5189219"/>
            <a:ext cx="2187422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9.2 sd:0.07</a:t>
            </a:r>
          </a:p>
        </p:txBody>
      </p:sp>
      <p:pic>
        <p:nvPicPr>
          <p:cNvPr id="22" name="Picture 21" descr="y mean: 0.09 sd:0.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724" y="5189219"/>
            <a:ext cx="2206551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0.09 sd:0.0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