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714500"/>
            <a:ext cx="9753600" cy="20574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4400" b="1" i="0" u="none">
                <a:solidFill>
                  <a:srgbClr val="404040"/>
                </a:solidFill>
                <a:latin typeface="Meiryo"/>
              </a:rPr>
              <a:t>Pt40Au60_AgBP1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4114800"/>
            <a:ext cx="73152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1" i="0" u="none">
                <a:solidFill>
                  <a:srgbClr val="404040"/>
                </a:solidFill>
                <a:latin typeface="Meiryo"/>
              </a:rPr>
              <a:t>2023-07-12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4 Distribution of n (Overall Cordination Number)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A_A mean: 4.98 sd:2.9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8412"/>
            <a:ext cx="4064000" cy="30870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 mean: 4.98 sd:2.92</a:t>
            </a:r>
          </a:p>
        </p:txBody>
      </p:sp>
      <p:pic>
        <p:nvPicPr>
          <p:cNvPr id="6" name="Picture 5" descr="nMM_AP mean: 9.47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468412"/>
            <a:ext cx="4064000" cy="3087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nMM_AP mean: 9.47 sd:0.0</a:t>
            </a:r>
          </a:p>
        </p:txBody>
      </p:sp>
      <p:pic>
        <p:nvPicPr>
          <p:cNvPr id="8" name="Picture 7" descr="nPP_P mean: 6.08 sd:2.9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468412"/>
            <a:ext cx="4064000" cy="30870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nPP_P mean: 6.08 sd:2.95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5 Distribution of X (Fraction of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XA mean: 0.05 sd:0.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5160"/>
            <a:ext cx="4064000" cy="3073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 mean: 0.05 sd:0.07</a:t>
            </a:r>
          </a:p>
        </p:txBody>
      </p:sp>
      <p:pic>
        <p:nvPicPr>
          <p:cNvPr id="6" name="Picture 5" descr="XAP mean: 0.86 sd:0.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475160"/>
            <a:ext cx="4064000" cy="30735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XAP mean: 0.86 sd:0.15</a:t>
            </a:r>
          </a:p>
        </p:txBody>
      </p:sp>
      <p:pic>
        <p:nvPicPr>
          <p:cNvPr id="8" name="Picture 7" descr="XP mean: 0.09 sd:0.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475160"/>
            <a:ext cx="4064000" cy="30735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XP mean: 0.09 sd:0.12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6 Distribution of y (Fraction of Au in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y mean: 0.19 sd:0.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771" y="1165860"/>
            <a:ext cx="7526456" cy="5692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12192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y mean: 0.19 sd:0.13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7 Distribution of D (Atomic Distance)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DA mean: 5.06 sd:4.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7260"/>
            <a:ext cx="4064000" cy="31093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5.06 sd:4.17</a:t>
            </a:r>
          </a:p>
        </p:txBody>
      </p:sp>
      <p:pic>
        <p:nvPicPr>
          <p:cNvPr id="6" name="Picture 5" descr="DAP mean: 17.0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457260"/>
            <a:ext cx="4064000" cy="31093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17.0 sd:0.0</a:t>
            </a:r>
          </a:p>
        </p:txBody>
      </p:sp>
      <p:pic>
        <p:nvPicPr>
          <p:cNvPr id="8" name="Picture 7" descr="DP mean: 6.97 sd:4.7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457260"/>
            <a:ext cx="4064000" cy="31093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6.97 sd:4.79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8 Distribution of n (Coordination Number of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A_AP mean: 3.93 sd:0.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65" y="1165860"/>
            <a:ext cx="3505868" cy="2674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nAA_AP mean: 3.93 sd:0.65</a:t>
            </a:r>
          </a:p>
        </p:txBody>
      </p:sp>
      <p:pic>
        <p:nvPicPr>
          <p:cNvPr id="6" name="Picture 5" descr="nAM_AP mean: 6.73 sd:0.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65" y="1165860"/>
            <a:ext cx="3505868" cy="2674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nAM_AP mean: 6.73 sd:0.56</a:t>
            </a:r>
          </a:p>
        </p:txBody>
      </p:sp>
      <p:pic>
        <p:nvPicPr>
          <p:cNvPr id="8" name="Picture 7" descr="nAP_AP mean: 2.8 sd:0.4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065" y="1165860"/>
            <a:ext cx="3505868" cy="26746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nAP_AP mean: 2.8 sd:0.44</a:t>
            </a:r>
          </a:p>
        </p:txBody>
      </p:sp>
      <p:pic>
        <p:nvPicPr>
          <p:cNvPr id="10" name="Picture 9" descr="nPA_AP mean: 0.72 sd:0.5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65" y="4183380"/>
            <a:ext cx="3505868" cy="2674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nPA_AP mean: 0.72 sd:0.56</a:t>
            </a:r>
          </a:p>
        </p:txBody>
      </p:sp>
      <p:pic>
        <p:nvPicPr>
          <p:cNvPr id="12" name="Picture 11" descr="nPM_AP mean: 10.24 sd:0.6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065" y="4183380"/>
            <a:ext cx="3505868" cy="26746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6400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nPM_AP mean: 10.24 sd:0.65</a:t>
            </a:r>
          </a:p>
        </p:txBody>
      </p:sp>
      <p:pic>
        <p:nvPicPr>
          <p:cNvPr id="14" name="Picture 13" descr="nPP_AP mean: 9.52 sd:0.19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065" y="4183380"/>
            <a:ext cx="3505868" cy="26746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2800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nPP_AP mean: 9.52 sd:0.19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Input Parameters for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04800" y="822960"/>
            <a:ext cx="5486400" cy="685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none">
                <a:solidFill>
                  <a:srgbClr val="404040"/>
                </a:solidFill>
                <a:latin typeface="Meiryo"/>
              </a:rPr>
              <a:t>Input Parameters (All) 218909 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508760"/>
          <a:ext cx="5486400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30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00800" y="822960"/>
            <a:ext cx="5486400" cy="685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none">
                <a:solidFill>
                  <a:srgbClr val="404040"/>
                </a:solidFill>
                <a:latin typeface="Meiryo"/>
              </a:rPr>
              <a:t>Input Parameters
(Droped parameters with no answer) 16054 data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00800" y="1508760"/>
          <a:ext cx="5486400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30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Ouput Parameters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nMM_AP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121.2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26.3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133.6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33.7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36.4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146.7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146.7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146.7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XA*NA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21.9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XP*NP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118.6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13.3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70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XAP*NAP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9.1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146.6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126.7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21.3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Solution of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0.19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0.13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Other Parameters Calculated in the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nMM_AP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121.2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26.3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133.6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33.7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36.4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146.7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146.7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146.7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Extracted Parameter Related to Hetereogeneity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XA*NA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21.9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XP*NP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118.6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13.3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XAP*NAP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126.7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21.3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5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1 Distribution of input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DA mean: 5.06 sd:4.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27" y="1165860"/>
            <a:ext cx="2181145" cy="1668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5.06 sd:4.17</a:t>
            </a:r>
          </a:p>
        </p:txBody>
      </p:sp>
      <p:pic>
        <p:nvPicPr>
          <p:cNvPr id="6" name="Picture 5" descr="DAP mean: 17.0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427" y="1165860"/>
            <a:ext cx="2181145" cy="1668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17.0 sd:0.0</a:t>
            </a:r>
          </a:p>
        </p:txBody>
      </p:sp>
      <p:pic>
        <p:nvPicPr>
          <p:cNvPr id="8" name="Picture 7" descr="DP mean: 6.97 sd:4.7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427" y="1165860"/>
            <a:ext cx="2181145" cy="1668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6.97 sd:4.79</a:t>
            </a:r>
          </a:p>
        </p:txBody>
      </p:sp>
      <p:pic>
        <p:nvPicPr>
          <p:cNvPr id="10" name="Picture 9" descr="dA mean: 2.88 sd:0.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2638" y="1165860"/>
            <a:ext cx="2190722" cy="16687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2.88 sd:0.0</a:t>
            </a:r>
          </a:p>
        </p:txBody>
      </p:sp>
      <p:pic>
        <p:nvPicPr>
          <p:cNvPr id="12" name="Picture 11" descr="dP mean: 2.77 sd:0.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38" y="3177539"/>
            <a:ext cx="2190722" cy="1668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2.77 sd:0.0</a:t>
            </a:r>
          </a:p>
        </p:txBody>
      </p:sp>
      <p:pic>
        <p:nvPicPr>
          <p:cNvPr id="14" name="Picture 13" descr="fA mean: 0.6 sd:0.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0316" y="3177539"/>
            <a:ext cx="2203367" cy="16687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fA mean: 0.6 sd:0.0</a:t>
            </a:r>
          </a:p>
        </p:txBody>
      </p:sp>
      <p:pic>
        <p:nvPicPr>
          <p:cNvPr id="16" name="Picture 15" descr="nAA mean: 4.09 sd:0.39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1547" y="3177539"/>
            <a:ext cx="2196905" cy="16687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 mean: 4.09 sd:0.39</a:t>
            </a:r>
          </a:p>
        </p:txBody>
      </p:sp>
      <p:pic>
        <p:nvPicPr>
          <p:cNvPr id="18" name="Picture 17" descr="nAP mean: 2.61 sd:0.3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3650" y="3177539"/>
            <a:ext cx="2168699" cy="16687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44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 mean: 2.61 sd:0.31</a:t>
            </a:r>
          </a:p>
        </p:txBody>
      </p:sp>
      <p:pic>
        <p:nvPicPr>
          <p:cNvPr id="20" name="Picture 19" descr="nPA mean: 0.65 sd:0.5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3547" y="5189219"/>
            <a:ext cx="2196905" cy="16687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048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 mean: 0.65 sd:0.5</a:t>
            </a:r>
          </a:p>
        </p:txBody>
      </p:sp>
      <p:pic>
        <p:nvPicPr>
          <p:cNvPr id="22" name="Picture 21" descr="nPP mean: 9.39 sd:0.16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27860" y="5189219"/>
            <a:ext cx="2184279" cy="16687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96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 mean: 9.39 sd:0.16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2 Distribution of calculated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 mean: 18.54 sd:26.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532"/>
            <a:ext cx="3048000" cy="2315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 mean: 18.54 sd:26.26</a:t>
            </a:r>
          </a:p>
        </p:txBody>
      </p:sp>
      <p:pic>
        <p:nvPicPr>
          <p:cNvPr id="6" name="Picture 5" descr="NAP mean: 146.65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45532"/>
            <a:ext cx="3048000" cy="2315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 mean: 146.65 sd:0.0</a:t>
            </a:r>
          </a:p>
        </p:txBody>
      </p:sp>
      <p:pic>
        <p:nvPicPr>
          <p:cNvPr id="8" name="Picture 7" descr="NP mean: 33.66 sd:36.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45532"/>
            <a:ext cx="3048000" cy="2315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 mean: 33.66 sd:36.4</a:t>
            </a:r>
          </a:p>
        </p:txBody>
      </p:sp>
      <p:pic>
        <p:nvPicPr>
          <p:cNvPr id="10" name="Picture 9" descr="dAP mean: 2.84 sd:0.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42265"/>
            <a:ext cx="3048000" cy="23218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2.84 sd:0.0</a:t>
            </a:r>
          </a:p>
        </p:txBody>
      </p:sp>
      <p:pic>
        <p:nvPicPr>
          <p:cNvPr id="12" name="Picture 11" descr="nAA_A mean: 4.98 sd:2.9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63052"/>
            <a:ext cx="3048000" cy="23152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 mean: 4.98 sd:2.92</a:t>
            </a:r>
          </a:p>
        </p:txBody>
      </p:sp>
      <p:pic>
        <p:nvPicPr>
          <p:cNvPr id="14" name="Picture 13" descr="nMM_AP mean: 9.47 sd:0.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63052"/>
            <a:ext cx="3048000" cy="23152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nMM_AP mean: 9.47 sd:0.0</a:t>
            </a:r>
          </a:p>
        </p:txBody>
      </p:sp>
      <p:pic>
        <p:nvPicPr>
          <p:cNvPr id="16" name="Picture 15" descr="nPP_P mean: 6.08 sd:2.95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63052"/>
            <a:ext cx="3048000" cy="2315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nPP_P mean: 6.08 sd:2.95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3 Distribution of solved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XA mean: 0.05 sd:0.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24" y="1165860"/>
            <a:ext cx="2206551" cy="1668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 mean: 0.05 sd:0.07</a:t>
            </a:r>
          </a:p>
        </p:txBody>
      </p:sp>
      <p:pic>
        <p:nvPicPr>
          <p:cNvPr id="6" name="Picture 5" descr="XAP mean: 0.86 sd:0.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724" y="1165860"/>
            <a:ext cx="2206551" cy="1668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XAP mean: 0.86 sd:0.15</a:t>
            </a:r>
          </a:p>
        </p:txBody>
      </p:sp>
      <p:pic>
        <p:nvPicPr>
          <p:cNvPr id="8" name="Picture 7" descr="XP mean: 0.09 sd:0.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724" y="1165860"/>
            <a:ext cx="2206551" cy="1668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XP mean: 0.09 sd:0.12</a:t>
            </a:r>
          </a:p>
        </p:txBody>
      </p:sp>
      <p:pic>
        <p:nvPicPr>
          <p:cNvPr id="10" name="Picture 9" descr="nAA_AP mean: 3.93 sd:0.6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4288" y="1165860"/>
            <a:ext cx="2187422" cy="16687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nAA_AP mean: 3.93 sd:0.65</a:t>
            </a:r>
          </a:p>
        </p:txBody>
      </p:sp>
      <p:pic>
        <p:nvPicPr>
          <p:cNvPr id="12" name="Picture 11" descr="nAM_AP mean: 6.73 sd:0.5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288" y="3177539"/>
            <a:ext cx="2187422" cy="1668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nAM_AP mean: 6.73 sd:0.56</a:t>
            </a:r>
          </a:p>
        </p:txBody>
      </p:sp>
      <p:pic>
        <p:nvPicPr>
          <p:cNvPr id="14" name="Picture 13" descr="nAP_AP mean: 2.8 sd:0.4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8288" y="3177539"/>
            <a:ext cx="2187422" cy="16687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nAP_AP mean: 2.8 sd:0.44</a:t>
            </a:r>
          </a:p>
        </p:txBody>
      </p:sp>
      <p:pic>
        <p:nvPicPr>
          <p:cNvPr id="16" name="Picture 15" descr="nPA_AP mean: 0.72 sd:0.56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6288" y="3177539"/>
            <a:ext cx="2187422" cy="16687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nPA_AP mean: 0.72 sd:0.56</a:t>
            </a:r>
          </a:p>
        </p:txBody>
      </p:sp>
      <p:pic>
        <p:nvPicPr>
          <p:cNvPr id="18" name="Picture 17" descr="nPM_AP mean: 10.24 sd:0.65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4288" y="3177539"/>
            <a:ext cx="2187422" cy="16687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44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nPM_AP mean: 10.24 sd:0.65</a:t>
            </a:r>
          </a:p>
        </p:txBody>
      </p:sp>
      <p:pic>
        <p:nvPicPr>
          <p:cNvPr id="20" name="Picture 19" descr="nPP_AP mean: 9.52 sd:0.19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8288" y="5189219"/>
            <a:ext cx="2187422" cy="16687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048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nPP_AP mean: 9.52 sd:0.19</a:t>
            </a:r>
          </a:p>
        </p:txBody>
      </p:sp>
      <p:pic>
        <p:nvPicPr>
          <p:cNvPr id="22" name="Picture 21" descr="y mean: 0.19 sd:0.13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6724" y="5189219"/>
            <a:ext cx="2206551" cy="16687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96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y mean: 0.19 sd:0.13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