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0" y="1714500"/>
            <a:ext cx="9753600" cy="20574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4400" b="1" i="0" u="none">
                <a:solidFill>
                  <a:srgbClr val="404040"/>
                </a:solidFill>
                <a:latin typeface="Meiryo"/>
              </a:rPr>
              <a:t>Pt20Au80_AgBP1_fix_bulk_fraction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4114800"/>
            <a:ext cx="73152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1" i="0" u="none">
                <a:solidFill>
                  <a:srgbClr val="404040"/>
                </a:solidFill>
                <a:latin typeface="Meiryo"/>
              </a:rPr>
              <a:t>2023-07-13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4 Distribution of n (Overall Cordination Number)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nAA_A mean: 5.06 sd:3.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8412"/>
            <a:ext cx="4064000" cy="30870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 mean: 5.06 sd:3.01</a:t>
            </a:r>
          </a:p>
        </p:txBody>
      </p:sp>
      <p:pic>
        <p:nvPicPr>
          <p:cNvPr id="6" name="Picture 5" descr="nMM_AP mean: 9.57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2468412"/>
            <a:ext cx="4064000" cy="3087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nMM_AP mean: 9.57 sd:0.0</a:t>
            </a:r>
          </a:p>
        </p:txBody>
      </p:sp>
      <p:pic>
        <p:nvPicPr>
          <p:cNvPr id="8" name="Picture 7" descr="nPP_P mean: 5.49 sd:2.9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2455029"/>
            <a:ext cx="4064000" cy="3113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nPP_P mean: 5.49 sd:2.94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5 Distribution of X (Fraction of Nanoparticle)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XA mean: 0.19 sd:0.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5160"/>
            <a:ext cx="4064000" cy="3073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 mean: 0.19 sd:0.22</a:t>
            </a:r>
          </a:p>
        </p:txBody>
      </p:sp>
      <p:pic>
        <p:nvPicPr>
          <p:cNvPr id="6" name="Picture 5" descr="XAP mean: 0.71 sd:0.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2475160"/>
            <a:ext cx="4064000" cy="30735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XAP mean: 0.71 sd:0.22</a:t>
            </a:r>
          </a:p>
        </p:txBody>
      </p:sp>
      <p:pic>
        <p:nvPicPr>
          <p:cNvPr id="8" name="Picture 7" descr="XP mean: 0.1 sd:0.0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2475160"/>
            <a:ext cx="4064000" cy="30735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XP mean: 0.1 sd:0.09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6 Distribution of y (Fraction of Au in Nanoparticle)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y mean: 0.42 sd:0.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771" y="1165860"/>
            <a:ext cx="7526456" cy="56921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12192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y mean: 0.42 sd:0.13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7 Distribution of D (Atomic Distance)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DA mean: 5.19 sd:3.9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7260"/>
            <a:ext cx="4064000" cy="31093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 mean: 5.19 sd:3.98</a:t>
            </a:r>
          </a:p>
        </p:txBody>
      </p:sp>
      <p:pic>
        <p:nvPicPr>
          <p:cNvPr id="6" name="Picture 5" descr="DAP mean: 18.0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2457260"/>
            <a:ext cx="4064000" cy="31093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 mean: 18.0 sd:0.0</a:t>
            </a:r>
          </a:p>
        </p:txBody>
      </p:sp>
      <p:pic>
        <p:nvPicPr>
          <p:cNvPr id="8" name="Picture 7" descr="DP mean: 5.77 sd:4.4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2446107"/>
            <a:ext cx="4064000" cy="31316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DP mean: 5.77 sd:4.42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8 Distribution of n (Coordination Number of Nanoparticle)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nAA_AP mean: 6.19 sd:1.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65" y="1165860"/>
            <a:ext cx="3505868" cy="2674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nAA_AP mean: 6.19 sd:1.52</a:t>
            </a:r>
          </a:p>
        </p:txBody>
      </p:sp>
      <p:pic>
        <p:nvPicPr>
          <p:cNvPr id="6" name="Picture 5" descr="nAM_AP mean: 7.42 sd:0.9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065" y="1165860"/>
            <a:ext cx="3505868" cy="26746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nAM_AP mean: 7.42 sd:0.96</a:t>
            </a:r>
          </a:p>
        </p:txBody>
      </p:sp>
      <p:pic>
        <p:nvPicPr>
          <p:cNvPr id="8" name="Picture 7" descr="nAP_AP mean: 1.23 sd:0.7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065" y="1165860"/>
            <a:ext cx="3505868" cy="26746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nAP_AP mean: 1.23 sd:0.77</a:t>
            </a:r>
          </a:p>
        </p:txBody>
      </p:sp>
      <p:pic>
        <p:nvPicPr>
          <p:cNvPr id="10" name="Picture 9" descr="nPA_AP mean: 0.85 sd:0.4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065" y="4183380"/>
            <a:ext cx="3505868" cy="26746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384048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nPA_AP mean: 0.85 sd:0.43</a:t>
            </a:r>
          </a:p>
        </p:txBody>
      </p:sp>
      <p:pic>
        <p:nvPicPr>
          <p:cNvPr id="12" name="Picture 11" descr="nPM_AP mean: 11.1 sd:0.58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065" y="4183380"/>
            <a:ext cx="3505868" cy="26746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64000" y="384048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nPM_AP mean: 11.1 sd:0.58</a:t>
            </a:r>
          </a:p>
        </p:txBody>
      </p:sp>
      <p:pic>
        <p:nvPicPr>
          <p:cNvPr id="14" name="Picture 13" descr="nPP_AP mean: 10.24 sd:0.4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065" y="4183380"/>
            <a:ext cx="3505868" cy="26746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28000" y="384048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nPP_AP mean: 10.24 sd:0.46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Input Parameters for DecomNano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04800" y="822960"/>
            <a:ext cx="5486400" cy="685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none">
                <a:solidFill>
                  <a:srgbClr val="404040"/>
                </a:solidFill>
                <a:latin typeface="Meiryo"/>
              </a:rPr>
              <a:t>Input Parameters (All) 261065 data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508760"/>
          <a:ext cx="5486400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30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5.7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00800" y="822960"/>
            <a:ext cx="5486400" cy="685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none">
                <a:solidFill>
                  <a:srgbClr val="404040"/>
                </a:solidFill>
                <a:latin typeface="Meiryo"/>
              </a:rPr>
              <a:t>Input Parameters
(Droped parameters with no answer) 29310 data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400800" y="1508760"/>
          <a:ext cx="5486400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30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5.8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4.4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Ouput Parameters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0.97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nMM_AP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163.0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17.8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24.8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33.7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166.2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166.2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166.2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XA*NA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51.2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67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XP*NP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102.1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9470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XAP*NAP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4.7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166.1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117.9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37.3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Solution of DecomNano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0.97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y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0.08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0.85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0.42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0.13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Other Parameters Calculated in the DecomNano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nMM_AP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163.0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17.8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24.8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33.7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166.2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166.2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166.2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Extracted Parameter Related to Hetereogeneity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XA*NA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51.2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XP*NP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102.1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XAP*NAP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166.1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117.9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37.3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5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nPM_AP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9.4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11.1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1 Distribution of input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DA mean: 5.19 sd:3.9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27" y="1165860"/>
            <a:ext cx="2181145" cy="1668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 mean: 5.19 sd:3.98</a:t>
            </a:r>
          </a:p>
        </p:txBody>
      </p:sp>
      <p:pic>
        <p:nvPicPr>
          <p:cNvPr id="6" name="Picture 5" descr="DAP mean: 18.0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427" y="1165860"/>
            <a:ext cx="2181145" cy="1668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 mean: 18.0 sd:0.0</a:t>
            </a:r>
          </a:p>
        </p:txBody>
      </p:sp>
      <p:pic>
        <p:nvPicPr>
          <p:cNvPr id="8" name="Picture 7" descr="DP mean: 5.77 sd:4.4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194" y="1165860"/>
            <a:ext cx="2165610" cy="16687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DP mean: 5.77 sd:4.42</a:t>
            </a:r>
          </a:p>
        </p:txBody>
      </p:sp>
      <p:pic>
        <p:nvPicPr>
          <p:cNvPr id="10" name="Picture 9" descr="dA mean: 2.88 sd:0.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2638" y="1165860"/>
            <a:ext cx="2190722" cy="16687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 mean: 2.88 sd:0.0</a:t>
            </a:r>
          </a:p>
        </p:txBody>
      </p:sp>
      <p:pic>
        <p:nvPicPr>
          <p:cNvPr id="12" name="Picture 11" descr="dP mean: 2.77 sd:0.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38" y="3177539"/>
            <a:ext cx="2190722" cy="16687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dP mean: 2.77 sd:0.0</a:t>
            </a:r>
          </a:p>
        </p:txBody>
      </p:sp>
      <p:pic>
        <p:nvPicPr>
          <p:cNvPr id="14" name="Picture 13" descr="fA mean: 0.8 sd:0.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0316" y="3177539"/>
            <a:ext cx="2203367" cy="16687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fA mean: 0.8 sd:0.0</a:t>
            </a:r>
          </a:p>
        </p:txBody>
      </p:sp>
      <p:pic>
        <p:nvPicPr>
          <p:cNvPr id="16" name="Picture 15" descr="nAA mean: 6.56 sd:0.34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1547" y="3177539"/>
            <a:ext cx="2196905" cy="16687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6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 mean: 6.56 sd:0.34</a:t>
            </a:r>
          </a:p>
        </p:txBody>
      </p:sp>
      <p:pic>
        <p:nvPicPr>
          <p:cNvPr id="18" name="Picture 17" descr="nAP mean: 0.84 sd:0.24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9547" y="3177539"/>
            <a:ext cx="2196905" cy="16687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144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 mean: 0.84 sd:0.24</a:t>
            </a:r>
          </a:p>
        </p:txBody>
      </p:sp>
      <p:pic>
        <p:nvPicPr>
          <p:cNvPr id="20" name="Picture 19" descr="nPA mean: 0.73 sd:0.38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3547" y="5189219"/>
            <a:ext cx="2196905" cy="16687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048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nPA mean: 0.73 sd:0.38</a:t>
            </a:r>
          </a:p>
        </p:txBody>
      </p:sp>
      <p:pic>
        <p:nvPicPr>
          <p:cNvPr id="22" name="Picture 21" descr="nPP mean: 9.76 sd:0.42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21547" y="5189219"/>
            <a:ext cx="2196905" cy="16687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96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 mean: 9.76 sd:0.42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2 Distribution of calculated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NA mean: 17.85 sd:20.6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532"/>
            <a:ext cx="3048000" cy="2315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 mean: 17.85 sd:20.62</a:t>
            </a:r>
          </a:p>
        </p:txBody>
      </p:sp>
      <p:pic>
        <p:nvPicPr>
          <p:cNvPr id="6" name="Picture 5" descr="NAP mean: 166.22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45532"/>
            <a:ext cx="3048000" cy="2315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 mean: 166.22 sd:0.0</a:t>
            </a:r>
          </a:p>
        </p:txBody>
      </p:sp>
      <p:pic>
        <p:nvPicPr>
          <p:cNvPr id="8" name="Picture 7" descr="NP mean: 24.81 sd:33.6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35494"/>
            <a:ext cx="3048000" cy="23353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 mean: 24.81 sd:33.69</a:t>
            </a:r>
          </a:p>
        </p:txBody>
      </p:sp>
      <p:pic>
        <p:nvPicPr>
          <p:cNvPr id="10" name="Picture 9" descr="dAP mean: 2.86 sd:0.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342265"/>
            <a:ext cx="3048000" cy="23218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 mean: 2.86 sd:0.0</a:t>
            </a:r>
          </a:p>
        </p:txBody>
      </p:sp>
      <p:pic>
        <p:nvPicPr>
          <p:cNvPr id="12" name="Picture 11" descr="nAA_A mean: 5.06 sd:3.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363052"/>
            <a:ext cx="3048000" cy="23152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 mean: 5.06 sd:3.01</a:t>
            </a:r>
          </a:p>
        </p:txBody>
      </p:sp>
      <p:pic>
        <p:nvPicPr>
          <p:cNvPr id="14" name="Picture 13" descr="nMM_AP mean: 9.57 sd:0.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363052"/>
            <a:ext cx="3048000" cy="23152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nMM_AP mean: 9.57 sd:0.0</a:t>
            </a:r>
          </a:p>
        </p:txBody>
      </p:sp>
      <p:pic>
        <p:nvPicPr>
          <p:cNvPr id="16" name="Picture 15" descr="nPP_P mean: 5.49 sd:2.94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353014"/>
            <a:ext cx="3048000" cy="23353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nPP_P mean: 5.49 sd:2.94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3 Distribution of solved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XA mean: 0.19 sd:0.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24" y="1165860"/>
            <a:ext cx="2206551" cy="1668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 mean: 0.19 sd:0.22</a:t>
            </a:r>
          </a:p>
        </p:txBody>
      </p:sp>
      <p:pic>
        <p:nvPicPr>
          <p:cNvPr id="6" name="Picture 5" descr="XAP mean: 0.71 sd:0.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724" y="1165860"/>
            <a:ext cx="2206551" cy="1668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XAP mean: 0.71 sd:0.22</a:t>
            </a:r>
          </a:p>
        </p:txBody>
      </p:sp>
      <p:pic>
        <p:nvPicPr>
          <p:cNvPr id="8" name="Picture 7" descr="XP mean: 0.1 sd:0.0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724" y="1165860"/>
            <a:ext cx="2206551" cy="16687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XP mean: 0.1 sd:0.09</a:t>
            </a:r>
          </a:p>
        </p:txBody>
      </p:sp>
      <p:pic>
        <p:nvPicPr>
          <p:cNvPr id="10" name="Picture 9" descr="nAA_AP mean: 6.19 sd:1.5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4288" y="1165860"/>
            <a:ext cx="2187422" cy="16687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nAA_AP mean: 6.19 sd:1.52</a:t>
            </a:r>
          </a:p>
        </p:txBody>
      </p:sp>
      <p:pic>
        <p:nvPicPr>
          <p:cNvPr id="12" name="Picture 11" descr="nAM_AP mean: 7.42 sd:0.9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288" y="3177539"/>
            <a:ext cx="2187422" cy="16687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nAM_AP mean: 7.42 sd:0.96</a:t>
            </a:r>
          </a:p>
        </p:txBody>
      </p:sp>
      <p:pic>
        <p:nvPicPr>
          <p:cNvPr id="14" name="Picture 13" descr="nAP_AP mean: 1.23 sd:0.77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8288" y="3177539"/>
            <a:ext cx="2187422" cy="16687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nAP_AP mean: 1.23 sd:0.77</a:t>
            </a:r>
          </a:p>
        </p:txBody>
      </p:sp>
      <p:pic>
        <p:nvPicPr>
          <p:cNvPr id="16" name="Picture 15" descr="nPA_AP mean: 0.85 sd:0.43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6288" y="3177539"/>
            <a:ext cx="2187422" cy="16687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6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nPA_AP mean: 0.85 sd:0.43</a:t>
            </a:r>
          </a:p>
        </p:txBody>
      </p:sp>
      <p:pic>
        <p:nvPicPr>
          <p:cNvPr id="18" name="Picture 17" descr="nPM_AP mean: 11.1 sd:0.58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4288" y="3177539"/>
            <a:ext cx="2187422" cy="16687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144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nPM_AP mean: 11.1 sd:0.58</a:t>
            </a:r>
          </a:p>
        </p:txBody>
      </p:sp>
      <p:pic>
        <p:nvPicPr>
          <p:cNvPr id="20" name="Picture 19" descr="nPP_AP mean: 10.24 sd:0.4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8288" y="5189219"/>
            <a:ext cx="2187422" cy="16687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048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nPP_AP mean: 10.24 sd:0.46</a:t>
            </a:r>
          </a:p>
        </p:txBody>
      </p:sp>
      <p:pic>
        <p:nvPicPr>
          <p:cNvPr id="22" name="Picture 21" descr="y mean: 0.42 sd:0.13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16724" y="5189219"/>
            <a:ext cx="2206551" cy="16687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96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y mean: 0.42 sd:0.13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