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Pt40Au60_AgBP1_fix_bulk_fraction_nAM_AP &gt;= nPM_AP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4.98 sd:2.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6" name="Picture 5" descr="nMM_AP mean: 9.4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8" name="Picture 7" descr="nPP_P mean: 6.08 sd:2.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19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3.93 sd:0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6" name="Picture 5" descr="nAM_AP mean: 6.73 sd:0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8" name="Picture 7" descr="nAP_AP mean: 2.8 sd:0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0" name="Picture 9" descr="nPA_AP mean: 0.72 sd:0.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2" name="Picture 11" descr="nPM_AP mean: 10.24 sd:0.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14" name="Picture 13" descr="nPP_AP mean: 9.52 sd:0.1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16054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16054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6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6" name="Picture 15" descr="nAA mean: 4.09 sd:0.3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4.09 sd:0.39</a:t>
            </a:r>
          </a:p>
        </p:txBody>
      </p:sp>
      <p:pic>
        <p:nvPicPr>
          <p:cNvPr id="18" name="Picture 17" descr="nAP mean: 2.61 sd:0.3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3650" y="3177539"/>
            <a:ext cx="2168699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2.61 sd:0.31</a:t>
            </a:r>
          </a:p>
        </p:txBody>
      </p:sp>
      <p:pic>
        <p:nvPicPr>
          <p:cNvPr id="20" name="Picture 19" descr="nPA mean: 0.65 sd:0.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0.65 sd:0.5</a:t>
            </a:r>
          </a:p>
        </p:txBody>
      </p:sp>
      <p:pic>
        <p:nvPicPr>
          <p:cNvPr id="22" name="Picture 21" descr="nPP mean: 9.39 sd:0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7860" y="5189219"/>
            <a:ext cx="2184279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9.39 sd:0.16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8.54 sd:26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18.54 sd:26.26</a:t>
            </a:r>
          </a:p>
        </p:txBody>
      </p:sp>
      <p:pic>
        <p:nvPicPr>
          <p:cNvPr id="6" name="Picture 5" descr="NAP mean: 146.65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146.65 sd:0.0</a:t>
            </a:r>
          </a:p>
        </p:txBody>
      </p:sp>
      <p:pic>
        <p:nvPicPr>
          <p:cNvPr id="8" name="Picture 7" descr="NP mean: 33.66 sd:36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33.66 sd:36.4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4.98 sd:2.9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14" name="Picture 13" descr="nMM_AP mean: 9.4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16" name="Picture 15" descr="nPP_P mean: 6.08 sd:2.9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  <p:pic>
        <p:nvPicPr>
          <p:cNvPr id="10" name="Picture 9" descr="nAA_AP mean: 3.93 sd:0.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12" name="Picture 11" descr="nAM_AP mean: 6.73 sd:0.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14" name="Picture 13" descr="nAP_AP mean: 2.8 sd:0.4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6" name="Picture 15" descr="nPA_AP mean: 0.72 sd:0.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8" name="Picture 17" descr="nPM_AP mean: 10.24 sd:0.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20" name="Picture 19" descr="nPP_AP mean: 9.52 sd:0.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  <p:pic>
        <p:nvPicPr>
          <p:cNvPr id="22" name="Picture 21" descr="y mean: 0.19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