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Pt20Au80_AgBP2_hollow_shell_XA&gt;XAP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2023-09-18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9.86 sd:0.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9.86 sd:0.2</a:t>
            </a:r>
          </a:p>
        </p:txBody>
      </p:sp>
      <p:pic>
        <p:nvPicPr>
          <p:cNvPr id="6" name="Picture 5" descr="nMM_AP mean: 10.8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10.8 sd:0.0</a:t>
            </a:r>
          </a:p>
        </p:txBody>
      </p:sp>
      <p:pic>
        <p:nvPicPr>
          <p:cNvPr id="8" name="Picture 7" descr="nPP_P mean: 6.99 sd:3.7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6.99 sd:3.71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66 sd:0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0.66 sd:0.1</a:t>
            </a:r>
          </a:p>
        </p:txBody>
      </p:sp>
      <p:pic>
        <p:nvPicPr>
          <p:cNvPr id="6" name="Picture 5" descr="XAP mean: 0.31 sd:0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0.31 sd:0.09</a:t>
            </a:r>
          </a:p>
        </p:txBody>
      </p:sp>
      <p:pic>
        <p:nvPicPr>
          <p:cNvPr id="8" name="Picture 7" descr="XP mean: 0.03 sd:0.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0.03 sd:0.05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2 sd:0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0.2 sd:0.06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(Diameter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21.26 sd:2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5" y="1165860"/>
            <a:ext cx="349580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21.26 sd:2.28</a:t>
            </a:r>
          </a:p>
        </p:txBody>
      </p:sp>
      <p:pic>
        <p:nvPicPr>
          <p:cNvPr id="6" name="Picture 5" descr="DAP mean: 40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908" y="1165860"/>
            <a:ext cx="3534182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40.0 sd:0.0</a:t>
            </a:r>
          </a:p>
        </p:txBody>
      </p:sp>
      <p:pic>
        <p:nvPicPr>
          <p:cNvPr id="8" name="Picture 7" descr="DAPh mean: 7.17 sd:6.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95" y="4183380"/>
            <a:ext cx="349580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DAPh mean: 7.17 sd:6.23</a:t>
            </a:r>
          </a:p>
        </p:txBody>
      </p:sp>
      <p:pic>
        <p:nvPicPr>
          <p:cNvPr id="10" name="Picture 9" descr="DP mean: 13.23 sd:11.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095" y="4183380"/>
            <a:ext cx="349580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13.23 sd:11.31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3.16 sd:1.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3.16 sd:1.64</a:t>
            </a:r>
          </a:p>
        </p:txBody>
      </p:sp>
      <p:pic>
        <p:nvPicPr>
          <p:cNvPr id="6" name="Picture 5" descr="nAM_AP mean: 5.41 sd:1.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5.41 sd:1.31</a:t>
            </a:r>
          </a:p>
        </p:txBody>
      </p:sp>
      <p:pic>
        <p:nvPicPr>
          <p:cNvPr id="8" name="Picture 7" descr="nAP_AP mean: 2.25 sd:0.7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2.25 sd:0.78</a:t>
            </a:r>
          </a:p>
        </p:txBody>
      </p:sp>
      <p:pic>
        <p:nvPicPr>
          <p:cNvPr id="10" name="Picture 9" descr="nPA_AP mean: 0.56 sd:0.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0.56 sd:0.23</a:t>
            </a:r>
          </a:p>
        </p:txBody>
      </p:sp>
      <p:pic>
        <p:nvPicPr>
          <p:cNvPr id="12" name="Picture 11" descr="nPM_AP mean: 11.62 sd:0.2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11.62 sd:0.26</a:t>
            </a:r>
          </a:p>
        </p:txBody>
      </p:sp>
      <p:pic>
        <p:nvPicPr>
          <p:cNvPr id="14" name="Picture 13" descr="nPP_AP mean: 11.06 sd:0.2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11.06 sd:0.25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2589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2589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519.9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1150.6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1413.8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1413.8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1413.8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287.2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35.6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471.9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155.6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701.6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444.7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frac_Pt_P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frac_Pt_PA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519.9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1150.6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1413.8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1413.8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1413.8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287.2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163.8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35.6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471.9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155.6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701.6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444.7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21.26 sd:2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21.26 sd:2.28</a:t>
            </a:r>
          </a:p>
        </p:txBody>
      </p:sp>
      <p:pic>
        <p:nvPicPr>
          <p:cNvPr id="6" name="Picture 5" descr="DAP mean: 40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55" y="1165860"/>
            <a:ext cx="2205088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40.0 sd:0.0</a:t>
            </a:r>
          </a:p>
        </p:txBody>
      </p:sp>
      <p:pic>
        <p:nvPicPr>
          <p:cNvPr id="8" name="Picture 7" descr="DAPh mean: 7.17 sd:6.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DAPh mean: 7.17 sd:6.23</a:t>
            </a:r>
          </a:p>
        </p:txBody>
      </p:sp>
      <p:pic>
        <p:nvPicPr>
          <p:cNvPr id="10" name="Picture 9" descr="DP mean: 13.23 sd:11.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427" y="1165860"/>
            <a:ext cx="2181145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13.23 sd:11.31</a:t>
            </a:r>
          </a:p>
        </p:txBody>
      </p:sp>
      <p:pic>
        <p:nvPicPr>
          <p:cNvPr id="12" name="Picture 11" descr="dA mean: 2.88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4" name="Picture 13" descr="dP mean: 2.7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638" y="3177539"/>
            <a:ext cx="21907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6" name="Picture 15" descr="fA mean: 0.8 sd:0.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8316" y="3177539"/>
            <a:ext cx="2203367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0.8 sd:0.0</a:t>
            </a:r>
          </a:p>
        </p:txBody>
      </p:sp>
      <p:pic>
        <p:nvPicPr>
          <p:cNvPr id="18" name="Picture 17" descr="nAA mean: 7.52 sd:0.3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7.52 sd:0.34</a:t>
            </a:r>
          </a:p>
        </p:txBody>
      </p:sp>
      <p:pic>
        <p:nvPicPr>
          <p:cNvPr id="20" name="Picture 19" descr="nAP mean: 0.69 sd:0.24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9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4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0.69 sd:0.24</a:t>
            </a:r>
          </a:p>
        </p:txBody>
      </p:sp>
      <p:pic>
        <p:nvPicPr>
          <p:cNvPr id="22" name="Picture 21" descr="nPA mean: 0.51 sd:0.2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3194" y="5189219"/>
            <a:ext cx="2165610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72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0.51 sd:0.22</a:t>
            </a:r>
          </a:p>
        </p:txBody>
      </p:sp>
      <p:pic>
        <p:nvPicPr>
          <p:cNvPr id="24" name="Picture 23" descr="nPP mean: 10.87 sd:0.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5547" y="5189219"/>
            <a:ext cx="2196905" cy="16687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10.87 sd:0.2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256.76 sd:71.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256.76 sd:71.86</a:t>
            </a:r>
          </a:p>
        </p:txBody>
      </p:sp>
      <p:pic>
        <p:nvPicPr>
          <p:cNvPr id="6" name="Picture 5" descr="NAP mean: 1413.82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1413.82 sd:0.0</a:t>
            </a:r>
          </a:p>
        </p:txBody>
      </p:sp>
      <p:pic>
        <p:nvPicPr>
          <p:cNvPr id="8" name="Picture 7" descr="NP mean: 221.24 sd:336.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51851"/>
            <a:ext cx="3048000" cy="23026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221.24 sd:336.02</a:t>
            </a:r>
          </a:p>
        </p:txBody>
      </p:sp>
      <p:pic>
        <p:nvPicPr>
          <p:cNvPr id="10" name="Picture 9" descr="dAP mean: 2.86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2.86 sd:0.0</a:t>
            </a:r>
          </a:p>
        </p:txBody>
      </p:sp>
      <p:pic>
        <p:nvPicPr>
          <p:cNvPr id="12" name="Picture 11" descr="nAA_A mean: 9.86 sd:0.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9.86 sd:0.2</a:t>
            </a:r>
          </a:p>
        </p:txBody>
      </p:sp>
      <p:pic>
        <p:nvPicPr>
          <p:cNvPr id="14" name="Picture 13" descr="nMM_AP mean: 10.8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10.8 sd:0.0</a:t>
            </a:r>
          </a:p>
        </p:txBody>
      </p:sp>
      <p:pic>
        <p:nvPicPr>
          <p:cNvPr id="16" name="Picture 15" descr="nPP_P mean: 6.99 sd:3.7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6.99 sd:3.71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66 sd:0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0.66 sd:0.1</a:t>
            </a:r>
          </a:p>
        </p:txBody>
      </p:sp>
      <p:pic>
        <p:nvPicPr>
          <p:cNvPr id="6" name="Picture 5" descr="XAP mean: 0.31 sd:0.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0.31 sd:0.09</a:t>
            </a:r>
          </a:p>
        </p:txBody>
      </p:sp>
      <p:pic>
        <p:nvPicPr>
          <p:cNvPr id="8" name="Picture 7" descr="XP mean: 0.03 sd:0.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0.03 sd:0.05</a:t>
            </a:r>
          </a:p>
        </p:txBody>
      </p:sp>
      <p:pic>
        <p:nvPicPr>
          <p:cNvPr id="10" name="Picture 9" descr="nAA_AP mean: 3.16 sd:1.6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3.16 sd:1.64</a:t>
            </a:r>
          </a:p>
        </p:txBody>
      </p:sp>
      <p:pic>
        <p:nvPicPr>
          <p:cNvPr id="12" name="Picture 11" descr="nAM_AP mean: 5.41 sd:1.3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5.41 sd:1.31</a:t>
            </a:r>
          </a:p>
        </p:txBody>
      </p:sp>
      <p:pic>
        <p:nvPicPr>
          <p:cNvPr id="14" name="Picture 13" descr="nAP_AP mean: 2.25 sd:0.7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2.25 sd:0.78</a:t>
            </a:r>
          </a:p>
        </p:txBody>
      </p:sp>
      <p:pic>
        <p:nvPicPr>
          <p:cNvPr id="16" name="Picture 15" descr="nPA_AP mean: 0.56 sd:0.2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0.56 sd:0.23</a:t>
            </a:r>
          </a:p>
        </p:txBody>
      </p:sp>
      <p:pic>
        <p:nvPicPr>
          <p:cNvPr id="18" name="Picture 17" descr="nPM_AP mean: 11.62 sd:0.2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11.62 sd:0.26</a:t>
            </a:r>
          </a:p>
        </p:txBody>
      </p:sp>
      <p:pic>
        <p:nvPicPr>
          <p:cNvPr id="20" name="Picture 19" descr="nPP_AP mean: 11.06 sd:0.2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11.06 sd:0.25</a:t>
            </a:r>
          </a:p>
        </p:txBody>
      </p:sp>
      <p:pic>
        <p:nvPicPr>
          <p:cNvPr id="22" name="Picture 21" descr="y mean: 0.2 sd:0.0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0.2 sd:0.06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