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Pt40Au60_AgBP1_hollow_shell_XA&gt;XAP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2023-09-18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7.4 sd:1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7.4 sd:1.16</a:t>
            </a:r>
          </a:p>
        </p:txBody>
      </p:sp>
      <p:pic>
        <p:nvPicPr>
          <p:cNvPr id="6" name="Picture 5" descr="nMM_AP mean: 9.9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9.97 sd:0.0</a:t>
            </a:r>
          </a:p>
        </p:txBody>
      </p:sp>
      <p:pic>
        <p:nvPicPr>
          <p:cNvPr id="8" name="Picture 7" descr="nPP_P mean: 8.69 sd:2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8.69 sd:2.29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44 sd:0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0.44 sd:0.16</a:t>
            </a:r>
          </a:p>
        </p:txBody>
      </p:sp>
      <p:pic>
        <p:nvPicPr>
          <p:cNvPr id="6" name="Picture 5" descr="XAP mean: 0.33 sd:0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0.33 sd:0.11</a:t>
            </a:r>
          </a:p>
        </p:txBody>
      </p:sp>
      <p:pic>
        <p:nvPicPr>
          <p:cNvPr id="8" name="Picture 7" descr="XP mean: 0.23 sd:0.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0.23 sd:0.24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12 sd:0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0.12 sd:0.08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(Diameter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8.49 sd:3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5" y="1165860"/>
            <a:ext cx="349580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8.49 sd:3.06</a:t>
            </a:r>
          </a:p>
        </p:txBody>
      </p:sp>
      <p:pic>
        <p:nvPicPr>
          <p:cNvPr id="6" name="Picture 5" descr="DAP mean: 22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95" y="1165860"/>
            <a:ext cx="349580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22.0 sd:0.0</a:t>
            </a:r>
          </a:p>
        </p:txBody>
      </p:sp>
      <p:pic>
        <p:nvPicPr>
          <p:cNvPr id="8" name="Picture 7" descr="DAPh mean: 0.72 sd:1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95" y="4183380"/>
            <a:ext cx="349580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0.72 sd:1.35</a:t>
            </a:r>
          </a:p>
        </p:txBody>
      </p:sp>
      <p:pic>
        <p:nvPicPr>
          <p:cNvPr id="10" name="Picture 9" descr="DP mean: 15.71 sd:6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95" y="4183380"/>
            <a:ext cx="349580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15.71 sd:6.37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1.13 sd:0.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1.13 sd:0.86</a:t>
            </a:r>
          </a:p>
        </p:txBody>
      </p:sp>
      <p:pic>
        <p:nvPicPr>
          <p:cNvPr id="6" name="Picture 5" descr="nAM_AP mean: 7.02 sd:1.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7.02 sd:1.68</a:t>
            </a:r>
          </a:p>
        </p:txBody>
      </p:sp>
      <p:pic>
        <p:nvPicPr>
          <p:cNvPr id="8" name="Picture 7" descr="nAP_AP mean: 5.89 sd:1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5.89 sd:1.15</a:t>
            </a:r>
          </a:p>
        </p:txBody>
      </p:sp>
      <p:pic>
        <p:nvPicPr>
          <p:cNvPr id="10" name="Picture 9" descr="nPA_AP mean: 0.78 sd:0.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0.78 sd:0.54</a:t>
            </a:r>
          </a:p>
        </p:txBody>
      </p:sp>
      <p:pic>
        <p:nvPicPr>
          <p:cNvPr id="12" name="Picture 11" descr="nPM_AP mean: 9.96 sd:0.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9.96 sd:0.47</a:t>
            </a:r>
          </a:p>
        </p:txBody>
      </p:sp>
      <p:pic>
        <p:nvPicPr>
          <p:cNvPr id="14" name="Picture 13" descr="nPP_AP mean: 9.19 sd:0.2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9.19 sd:0.26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200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200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236.2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frac_Pt_PA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236.2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8.49 sd:3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8.49 sd:3.06</a:t>
            </a:r>
          </a:p>
        </p:txBody>
      </p:sp>
      <p:pic>
        <p:nvPicPr>
          <p:cNvPr id="6" name="Picture 5" descr="DAP mean: 22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22.0 sd:0.0</a:t>
            </a:r>
          </a:p>
        </p:txBody>
      </p:sp>
      <p:pic>
        <p:nvPicPr>
          <p:cNvPr id="8" name="Picture 7" descr="DAPh mean: 0.72 sd:1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0.72 sd:1.35</a:t>
            </a:r>
          </a:p>
        </p:txBody>
      </p:sp>
      <p:pic>
        <p:nvPicPr>
          <p:cNvPr id="10" name="Picture 9" descr="DP mean: 15.71 sd:6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27" y="1165860"/>
            <a:ext cx="2181145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15.71 sd:6.37</a:t>
            </a:r>
          </a:p>
        </p:txBody>
      </p:sp>
      <p:pic>
        <p:nvPicPr>
          <p:cNvPr id="12" name="Picture 11" descr="dA mean: 2.88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4" name="Picture 13" descr="dP mean: 2.7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38" y="3177539"/>
            <a:ext cx="21907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6" name="Picture 15" descr="fA mean: 0.6 sd:0.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316" y="3177539"/>
            <a:ext cx="2203367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8" name="Picture 17" descr="nAA mean: 4.14 sd:0.3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4.14 sd:0.39</a:t>
            </a:r>
          </a:p>
        </p:txBody>
      </p:sp>
      <p:pic>
        <p:nvPicPr>
          <p:cNvPr id="20" name="Picture 19" descr="nAP mean: 2.49 sd:0.2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2.49 sd:0.25</a:t>
            </a:r>
          </a:p>
        </p:txBody>
      </p:sp>
      <p:pic>
        <p:nvPicPr>
          <p:cNvPr id="22" name="Picture 21" descr="nPA mean: 0.44 sd:0.3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7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0.44 sd:0.33</a:t>
            </a:r>
          </a:p>
        </p:txBody>
      </p:sp>
      <p:pic>
        <p:nvPicPr>
          <p:cNvPr id="24" name="Picture 23" descr="nPP mean: 9.3 sd:0.0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5547" y="5189219"/>
            <a:ext cx="2196905" cy="1668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9.3 sd:0.0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33.68 sd:26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33.68 sd:26.6</a:t>
            </a:r>
          </a:p>
        </p:txBody>
      </p:sp>
      <p:pic>
        <p:nvPicPr>
          <p:cNvPr id="6" name="Picture 5" descr="NAP mean: 284.95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284.95 sd:0.0</a:t>
            </a:r>
          </a:p>
        </p:txBody>
      </p:sp>
      <p:pic>
        <p:nvPicPr>
          <p:cNvPr id="8" name="Picture 7" descr="NP mean: 165.26 sd:92.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165.26 sd:92.95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7.4 sd:1.1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7.4 sd:1.16</a:t>
            </a:r>
          </a:p>
        </p:txBody>
      </p:sp>
      <p:pic>
        <p:nvPicPr>
          <p:cNvPr id="14" name="Picture 13" descr="nMM_AP mean: 9.9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9.97 sd:0.0</a:t>
            </a:r>
          </a:p>
        </p:txBody>
      </p:sp>
      <p:pic>
        <p:nvPicPr>
          <p:cNvPr id="16" name="Picture 15" descr="nPP_P mean: 8.69 sd:2.2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8.69 sd:2.29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44 sd:0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0.44 sd:0.16</a:t>
            </a:r>
          </a:p>
        </p:txBody>
      </p:sp>
      <p:pic>
        <p:nvPicPr>
          <p:cNvPr id="6" name="Picture 5" descr="XAP mean: 0.33 sd:0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0.33 sd:0.11</a:t>
            </a:r>
          </a:p>
        </p:txBody>
      </p:sp>
      <p:pic>
        <p:nvPicPr>
          <p:cNvPr id="8" name="Picture 7" descr="XP mean: 0.23 sd:0.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0.23 sd:0.24</a:t>
            </a:r>
          </a:p>
        </p:txBody>
      </p:sp>
      <p:pic>
        <p:nvPicPr>
          <p:cNvPr id="10" name="Picture 9" descr="nAA_AP mean: 1.13 sd:0.8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1.13 sd:0.86</a:t>
            </a:r>
          </a:p>
        </p:txBody>
      </p:sp>
      <p:pic>
        <p:nvPicPr>
          <p:cNvPr id="12" name="Picture 11" descr="nAM_AP mean: 7.02 sd:1.6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7.02 sd:1.68</a:t>
            </a:r>
          </a:p>
        </p:txBody>
      </p:sp>
      <p:pic>
        <p:nvPicPr>
          <p:cNvPr id="14" name="Picture 13" descr="nAP_AP mean: 5.89 sd:1.1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5.89 sd:1.15</a:t>
            </a:r>
          </a:p>
        </p:txBody>
      </p:sp>
      <p:pic>
        <p:nvPicPr>
          <p:cNvPr id="16" name="Picture 15" descr="nPA_AP mean: 0.78 sd:0.5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0.78 sd:0.54</a:t>
            </a:r>
          </a:p>
        </p:txBody>
      </p:sp>
      <p:pic>
        <p:nvPicPr>
          <p:cNvPr id="18" name="Picture 17" descr="nPM_AP mean: 9.96 sd:0.4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9.96 sd:0.47</a:t>
            </a:r>
          </a:p>
        </p:txBody>
      </p:sp>
      <p:pic>
        <p:nvPicPr>
          <p:cNvPr id="20" name="Picture 19" descr="nPP_AP mean: 9.19 sd:0.2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9.19 sd:0.26</a:t>
            </a:r>
          </a:p>
        </p:txBody>
      </p:sp>
      <p:pic>
        <p:nvPicPr>
          <p:cNvPr id="22" name="Picture 21" descr="y mean: 0.12 sd:0.0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0.12 sd:0.08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