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714500"/>
            <a:ext cx="9753600" cy="20574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4400" b="1" i="0" u="none">
                <a:solidFill>
                  <a:srgbClr val="404040"/>
                </a:solidFill>
                <a:latin typeface="Meiryo"/>
              </a:rPr>
              <a:t>Pt40Au60_AgBP2_hollow_shell_XA&gt;XAP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4114800"/>
            <a:ext cx="73152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1" i="0" u="none">
                <a:solidFill>
                  <a:srgbClr val="404040"/>
                </a:solidFill>
                <a:latin typeface="Meiryo"/>
              </a:rPr>
              <a:t>2023-09-18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4 Distribution of n (Overall Cordination Number)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A_A mean: 9.76 sd:0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8412"/>
            <a:ext cx="4064000" cy="30870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 mean: 9.76 sd:0.0</a:t>
            </a:r>
          </a:p>
        </p:txBody>
      </p:sp>
      <p:pic>
        <p:nvPicPr>
          <p:cNvPr id="6" name="Picture 5" descr="nMM_AP mean: 10.62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68412"/>
            <a:ext cx="4064000" cy="3087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nMM_AP mean: 10.62 sd:0.0</a:t>
            </a:r>
          </a:p>
        </p:txBody>
      </p:sp>
      <p:pic>
        <p:nvPicPr>
          <p:cNvPr id="8" name="Picture 7" descr="nPP_P mean: 4.95 sd:4.5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68412"/>
            <a:ext cx="4064000" cy="30870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nPP_P mean: 4.95 sd:4.54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5 Distribution of X (Fraction of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XA mean: 0.52 sd:0.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5160"/>
            <a:ext cx="4064000" cy="3073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 mean: 0.52 sd:0.02</a:t>
            </a:r>
          </a:p>
        </p:txBody>
      </p:sp>
      <p:pic>
        <p:nvPicPr>
          <p:cNvPr id="6" name="Picture 5" descr="XAP mean: 0.46 sd:0.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75160"/>
            <a:ext cx="4064000" cy="30735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XAP mean: 0.46 sd:0.03</a:t>
            </a:r>
          </a:p>
        </p:txBody>
      </p:sp>
      <p:pic>
        <p:nvPicPr>
          <p:cNvPr id="8" name="Picture 7" descr="XP mean: 0.01 sd:0.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75160"/>
            <a:ext cx="4064000" cy="30735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XP mean: 0.01 sd:0.02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6 Distribution of y (Fraction of Au in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y mean: 0.26 sd:0.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771" y="1165860"/>
            <a:ext cx="7526456" cy="5692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12192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y mean: 0.26 sd:0.01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7 Distribution of D (Diameter of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DA mean: 20.0 sd:0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95" y="1165860"/>
            <a:ext cx="3495808" cy="2674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20.0 sd:0.0</a:t>
            </a:r>
          </a:p>
        </p:txBody>
      </p:sp>
      <p:pic>
        <p:nvPicPr>
          <p:cNvPr id="6" name="Picture 5" descr="DAP mean: 34.0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095" y="1165860"/>
            <a:ext cx="3495808" cy="2674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82296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34.0 sd:0.0</a:t>
            </a:r>
          </a:p>
        </p:txBody>
      </p:sp>
      <p:pic>
        <p:nvPicPr>
          <p:cNvPr id="8" name="Picture 7" descr="DAPh mean: 12.5 sd:4.9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095" y="4183380"/>
            <a:ext cx="3495808" cy="26746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384048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DAPh mean: 12.5 sd:4.99</a:t>
            </a:r>
          </a:p>
        </p:txBody>
      </p:sp>
      <p:pic>
        <p:nvPicPr>
          <p:cNvPr id="10" name="Picture 9" descr="DP mean: 10.0 sd:13.8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6095" y="4183380"/>
            <a:ext cx="3495808" cy="2674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0" y="384048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10.0 sd:13.86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8 Distribution of n (Coordination Number of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A_AP mean: 1.8 sd:0.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65" y="1165860"/>
            <a:ext cx="3505868" cy="2674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nAA_AP mean: 1.8 sd:0.55</a:t>
            </a:r>
          </a:p>
        </p:txBody>
      </p:sp>
      <p:pic>
        <p:nvPicPr>
          <p:cNvPr id="6" name="Picture 5" descr="nAM_AP mean: 3.77 sd:0.8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65" y="1165860"/>
            <a:ext cx="3505868" cy="2674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nAM_AP mean: 3.77 sd:0.83</a:t>
            </a:r>
          </a:p>
        </p:txBody>
      </p:sp>
      <p:pic>
        <p:nvPicPr>
          <p:cNvPr id="8" name="Picture 7" descr="nAP_AP mean: 1.97 sd:0.4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065" y="1165860"/>
            <a:ext cx="3505868" cy="26746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nAP_AP mean: 1.97 sd:0.49</a:t>
            </a:r>
          </a:p>
        </p:txBody>
      </p:sp>
      <p:pic>
        <p:nvPicPr>
          <p:cNvPr id="10" name="Picture 9" descr="nPA_AP mean: 0.67 sd:0.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65" y="4183380"/>
            <a:ext cx="3505868" cy="2674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nPA_AP mean: 0.67 sd:0.13</a:t>
            </a:r>
          </a:p>
        </p:txBody>
      </p:sp>
      <p:pic>
        <p:nvPicPr>
          <p:cNvPr id="12" name="Picture 11" descr="nPM_AP mean: 11.88 sd:0.1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065" y="4183380"/>
            <a:ext cx="3505868" cy="26746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6400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nPM_AP mean: 11.88 sd:0.13</a:t>
            </a:r>
          </a:p>
        </p:txBody>
      </p:sp>
      <p:pic>
        <p:nvPicPr>
          <p:cNvPr id="14" name="Picture 13" descr="nPP_AP mean: 11.22 sd:0.1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065" y="4183380"/>
            <a:ext cx="3505868" cy="26746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2800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nPP_AP mean: 11.22 sd:0.12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Input Parameters for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04800" y="822960"/>
            <a:ext cx="5486400" cy="685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none">
                <a:solidFill>
                  <a:srgbClr val="404040"/>
                </a:solidFill>
                <a:latin typeface="Meiryo"/>
              </a:rPr>
              <a:t>Input Parameters (All) 8 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508760"/>
          <a:ext cx="548640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34.0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DAPh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12.5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00800" y="822960"/>
            <a:ext cx="5486400" cy="685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none">
                <a:solidFill>
                  <a:srgbClr val="404040"/>
                </a:solidFill>
                <a:latin typeface="Meiryo"/>
              </a:rPr>
              <a:t>Input Parameters
(Droped parameters with no answer) 8 data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00800" y="1508760"/>
          <a:ext cx="548640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34.0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DAPh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12.5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Ouput Parameters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34.0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DAPh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nMM_AP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213.6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213.6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213.6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831.4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213.4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381.5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920.6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920.6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920.6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XA*NA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107.1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116.9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111.6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XP*NP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XAP*NAP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367.4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455.1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427.5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31.5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frac_XA*NA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frac_XP*NP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frac_XAP*NAP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frac_Pt_P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16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frac_Pt_PA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0.84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0.06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Solution of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0.24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0.26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0.01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Other Parameters Calculated in the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nMM_AP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213.6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213.6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213.6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831.4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213.4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381.5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920.6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920.6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920.6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Extracted Parameter Related to Hetereogeneity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XA*NA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107.1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116.9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111.6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XP*NP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XAP*NAP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367.4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455.1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427.5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31.5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5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11.9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1 Distribution of input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DA mean: 20.0 sd:0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27" y="1165860"/>
            <a:ext cx="2181145" cy="166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20.0 sd:0.0</a:t>
            </a:r>
          </a:p>
        </p:txBody>
      </p:sp>
      <p:pic>
        <p:nvPicPr>
          <p:cNvPr id="6" name="Picture 5" descr="DAP mean: 34.0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427" y="1165860"/>
            <a:ext cx="2181145" cy="1668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34.0 sd:0.0</a:t>
            </a:r>
          </a:p>
        </p:txBody>
      </p:sp>
      <p:pic>
        <p:nvPicPr>
          <p:cNvPr id="8" name="Picture 7" descr="DAPh mean: 12.5 sd:4.9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427" y="1165860"/>
            <a:ext cx="2181145" cy="1668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DAPh mean: 12.5 sd:4.99</a:t>
            </a:r>
          </a:p>
        </p:txBody>
      </p:sp>
      <p:pic>
        <p:nvPicPr>
          <p:cNvPr id="10" name="Picture 9" descr="DP mean: 10.0 sd:13.8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7427" y="1165860"/>
            <a:ext cx="2181145" cy="1668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10.0 sd:13.86</a:t>
            </a:r>
          </a:p>
        </p:txBody>
      </p:sp>
      <p:pic>
        <p:nvPicPr>
          <p:cNvPr id="12" name="Picture 11" descr="dA mean: 2.88 sd:0.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38" y="3177539"/>
            <a:ext cx="2190722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2.88 sd:0.0</a:t>
            </a:r>
          </a:p>
        </p:txBody>
      </p:sp>
      <p:pic>
        <p:nvPicPr>
          <p:cNvPr id="14" name="Picture 13" descr="dP mean: 2.77 sd:0.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6638" y="3177539"/>
            <a:ext cx="2190722" cy="16687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2.77 sd:0.0</a:t>
            </a:r>
          </a:p>
        </p:txBody>
      </p:sp>
      <p:pic>
        <p:nvPicPr>
          <p:cNvPr id="16" name="Picture 15" descr="fA mean: 0.6 sd:0.0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8316" y="3177539"/>
            <a:ext cx="2203367" cy="16687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fA mean: 0.6 sd:0.0</a:t>
            </a:r>
          </a:p>
        </p:txBody>
      </p:sp>
      <p:pic>
        <p:nvPicPr>
          <p:cNvPr id="18" name="Picture 17" descr="nAA mean: 5.8 sd:0.1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9547" y="3177539"/>
            <a:ext cx="2196905" cy="16687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44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 mean: 5.8 sd:0.11</a:t>
            </a:r>
          </a:p>
        </p:txBody>
      </p:sp>
      <p:pic>
        <p:nvPicPr>
          <p:cNvPr id="20" name="Picture 19" descr="nAP mean: 0.92 sd:0.24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9547" y="5189219"/>
            <a:ext cx="2196905" cy="16687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24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 mean: 0.92 sd:0.24</a:t>
            </a:r>
          </a:p>
        </p:txBody>
      </p:sp>
      <p:pic>
        <p:nvPicPr>
          <p:cNvPr id="22" name="Picture 21" descr="nPA mean: 0.65 sd:0.14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97547" y="5189219"/>
            <a:ext cx="2196905" cy="16687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72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 mean: 0.65 sd:0.14</a:t>
            </a:r>
          </a:p>
        </p:txBody>
      </p:sp>
      <p:pic>
        <p:nvPicPr>
          <p:cNvPr id="24" name="Picture 23" descr="nPP mean: 11.15 sd:0.09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45547" y="5189219"/>
            <a:ext cx="2196905" cy="166878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620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 mean: 11.15 sd:0.09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2 Distribution of calculated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 mean: 213.55 sd:0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532"/>
            <a:ext cx="3048000" cy="2315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 mean: 213.55 sd:0.0</a:t>
            </a:r>
          </a:p>
        </p:txBody>
      </p:sp>
      <p:pic>
        <p:nvPicPr>
          <p:cNvPr id="6" name="Picture 5" descr="NAP mean: 920.61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45532"/>
            <a:ext cx="3048000" cy="2315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 mean: 920.61 sd:0.0</a:t>
            </a:r>
          </a:p>
        </p:txBody>
      </p:sp>
      <p:pic>
        <p:nvPicPr>
          <p:cNvPr id="8" name="Picture 7" descr="NP mean: 213.44 sd:381.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28803"/>
            <a:ext cx="3048000" cy="23487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 mean: 213.44 sd:381.5</a:t>
            </a:r>
          </a:p>
        </p:txBody>
      </p:sp>
      <p:pic>
        <p:nvPicPr>
          <p:cNvPr id="10" name="Picture 9" descr="dAP mean: 2.84 sd:0.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42265"/>
            <a:ext cx="3048000" cy="23218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2.84 sd:0.0</a:t>
            </a:r>
          </a:p>
        </p:txBody>
      </p:sp>
      <p:pic>
        <p:nvPicPr>
          <p:cNvPr id="12" name="Picture 11" descr="nAA_A mean: 9.76 sd:0.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63052"/>
            <a:ext cx="3048000" cy="23152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 mean: 9.76 sd:0.0</a:t>
            </a:r>
          </a:p>
        </p:txBody>
      </p:sp>
      <p:pic>
        <p:nvPicPr>
          <p:cNvPr id="14" name="Picture 13" descr="nMM_AP mean: 10.62 sd:0.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63052"/>
            <a:ext cx="3048000" cy="23152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nMM_AP mean: 10.62 sd:0.0</a:t>
            </a:r>
          </a:p>
        </p:txBody>
      </p:sp>
      <p:pic>
        <p:nvPicPr>
          <p:cNvPr id="16" name="Picture 15" descr="nPP_P mean: 4.95 sd:4.54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63052"/>
            <a:ext cx="3048000" cy="2315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nPP_P mean: 4.95 sd:4.54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3 Distribution of solved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XA mean: 0.52 sd:0.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24" y="1165860"/>
            <a:ext cx="2206551" cy="166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 mean: 0.52 sd:0.02</a:t>
            </a:r>
          </a:p>
        </p:txBody>
      </p:sp>
      <p:pic>
        <p:nvPicPr>
          <p:cNvPr id="6" name="Picture 5" descr="XAP mean: 0.46 sd:0.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724" y="1165860"/>
            <a:ext cx="2206551" cy="1668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XAP mean: 0.46 sd:0.03</a:t>
            </a:r>
          </a:p>
        </p:txBody>
      </p:sp>
      <p:pic>
        <p:nvPicPr>
          <p:cNvPr id="8" name="Picture 7" descr="XP mean: 0.01 sd:0.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724" y="1165860"/>
            <a:ext cx="2206551" cy="1668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XP mean: 0.01 sd:0.02</a:t>
            </a:r>
          </a:p>
        </p:txBody>
      </p:sp>
      <p:pic>
        <p:nvPicPr>
          <p:cNvPr id="10" name="Picture 9" descr="nAA_AP mean: 1.8 sd:0.5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288" y="1165860"/>
            <a:ext cx="2187422" cy="1668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nAA_AP mean: 1.8 sd:0.55</a:t>
            </a:r>
          </a:p>
        </p:txBody>
      </p:sp>
      <p:pic>
        <p:nvPicPr>
          <p:cNvPr id="12" name="Picture 11" descr="nAM_AP mean: 3.77 sd:0.8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288" y="3177539"/>
            <a:ext cx="2187422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nAM_AP mean: 3.77 sd:0.83</a:t>
            </a:r>
          </a:p>
        </p:txBody>
      </p:sp>
      <p:pic>
        <p:nvPicPr>
          <p:cNvPr id="14" name="Picture 13" descr="nAP_AP mean: 1.97 sd:0.49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8288" y="3177539"/>
            <a:ext cx="2187422" cy="16687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nAP_AP mean: 1.97 sd:0.49</a:t>
            </a:r>
          </a:p>
        </p:txBody>
      </p:sp>
      <p:pic>
        <p:nvPicPr>
          <p:cNvPr id="16" name="Picture 15" descr="nPA_AP mean: 0.67 sd:0.13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6288" y="3177539"/>
            <a:ext cx="2187422" cy="16687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nPA_AP mean: 0.67 sd:0.13</a:t>
            </a:r>
          </a:p>
        </p:txBody>
      </p:sp>
      <p:pic>
        <p:nvPicPr>
          <p:cNvPr id="18" name="Picture 17" descr="nPM_AP mean: 11.88 sd:0.13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4288" y="3177539"/>
            <a:ext cx="2187422" cy="16687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44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nPM_AP mean: 11.88 sd:0.13</a:t>
            </a:r>
          </a:p>
        </p:txBody>
      </p:sp>
      <p:pic>
        <p:nvPicPr>
          <p:cNvPr id="20" name="Picture 19" descr="nPP_AP mean: 11.22 sd:0.1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8288" y="5189219"/>
            <a:ext cx="2187422" cy="16687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048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nPP_AP mean: 11.22 sd:0.12</a:t>
            </a:r>
          </a:p>
        </p:txBody>
      </p:sp>
      <p:pic>
        <p:nvPicPr>
          <p:cNvPr id="22" name="Picture 21" descr="y mean: 0.26 sd:0.01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6724" y="5189219"/>
            <a:ext cx="2206551" cy="16687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6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y mean: 0.26 sd:0.01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