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54864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002 - Grid Indexing &amp; Iteration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01168" y="56921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01168" y="56921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grid[0, 0]</a:t>
            </a:r>
          </a:p>
          <a:p>
            <a:r>
              <a:t>Tuple indexing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4164964" y="2343378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164964" y="2343378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grid[4]</a:t>
            </a:r>
          </a:p>
          <a:p>
            <a:r>
              <a:t>Flat indexing</a:t>
            </a:r>
          </a:p>
          <a:p>
            <a:r>
              <a:t>(Center)</a:t>
            </a:r>
          </a:p>
        </p:txBody>
      </p:sp>
      <p:sp>
        <p:nvSpPr>
          <p:cNvPr id="7" name="Rectangle 6"/>
          <p:cNvSpPr/>
          <p:nvPr/>
        </p:nvSpPr>
        <p:spPr>
          <a:xfrm>
            <a:off x="8227542" y="56921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7542" y="56921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 iteration</a:t>
            </a:r>
          </a:p>
          <a:p>
            <a:r>
              <a:t>index 2</a:t>
            </a:r>
          </a:p>
          <a:p>
            <a:r>
              <a:t>[0, 2]</a:t>
            </a:r>
          </a:p>
        </p:txBody>
      </p:sp>
      <p:sp>
        <p:nvSpPr>
          <p:cNvPr id="9" name="Rectangle 8"/>
          <p:cNvSpPr/>
          <p:nvPr/>
        </p:nvSpPr>
        <p:spPr>
          <a:xfrm>
            <a:off x="101168" y="4629150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01168" y="4629150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 iteration</a:t>
            </a:r>
          </a:p>
          <a:p>
            <a:r>
              <a:t>index 6</a:t>
            </a:r>
          </a:p>
          <a:p>
            <a:r>
              <a:t>[2, 0]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164964" y="56921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164964" y="56921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grid.flat</a:t>
            </a:r>
          </a:p>
          <a:p>
            <a:r>
              <a:t>[0, 1]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7542" y="4629150"/>
            <a:ext cx="3860241" cy="217192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8227542" y="4629150"/>
            <a:ext cx="3860241" cy="217192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grid.flat</a:t>
            </a:r>
          </a:p>
          <a:p>
            <a:r>
              <a:t>[2, 2]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014235" y="2903677"/>
            <a:ext cx="3473851" cy="173781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8014235" y="2903677"/>
            <a:ext cx="3473851" cy="1737817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add_to_cell(1,2)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