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003 - Nested Grids &amp; Cell Merging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361" y="85725"/>
            <a:ext cx="5789752" cy="3257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52361" y="85725"/>
            <a:ext cx="5789752" cy="325755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Main Grid [0,0]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44" y="34290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0944" y="34290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Nested [0,0]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3522" y="34290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123522" y="34290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Nested [0,1]</a:t>
            </a:r>
          </a:p>
        </p:txBody>
      </p:sp>
      <p:sp>
        <p:nvSpPr>
          <p:cNvPr id="9" name="Rectangle 8"/>
          <p:cNvSpPr/>
          <p:nvPr/>
        </p:nvSpPr>
        <p:spPr>
          <a:xfrm>
            <a:off x="8187319" y="34290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187319" y="34290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200" b="0" i="0">
                <a:latin typeface="Meiryo"/>
              </a:defRPr>
            </a:pPr>
            <a:r>
              <a:t>Nested [0,2]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44" y="2320061"/>
            <a:ext cx="12067062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0944" y="2320061"/>
            <a:ext cx="12067062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Merged cells in nested grid</a:t>
            </a:r>
          </a:p>
          <a:p>
            <a:r>
              <a:t>[1,0]-[1,2]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44" y="4606518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944" y="4606518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flat [2,0]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23522" y="4606518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123522" y="4606518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flat [2,1]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87319" y="4606518"/>
            <a:ext cx="3940688" cy="22171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187319" y="4606518"/>
            <a:ext cx="3940688" cy="221719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flat [2,2]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52361" y="3514724"/>
            <a:ext cx="11884228" cy="32575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52361" y="3514724"/>
            <a:ext cx="11884228" cy="325755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Merged main grid cells [1,0]-[1,1]</a:t>
            </a:r>
          </a:p>
          <a:p>
            <a:r>
              <a:t>Spans bottom row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