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2188952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0" d="100"/>
          <a:sy n="23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6" y="342900"/>
            <a:ext cx="10970056" cy="6858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1" i="0">
                <a:latin typeface="Meiryo"/>
              </a:defRPr>
            </a:pPr>
            <a:r>
              <a:t>004 - AutoGrid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400" b="0" i="0">
                <a:latin typeface="Meiryo"/>
              </a:defRPr>
            </a:pPr>
            <a:r>
              <a:t>Content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400" b="1" i="0">
                <a:latin typeface="Meiryo"/>
              </a:defRPr>
            </a:pPr>
            <a:r>
              <a:t>Content 2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4572000" cy="914400"/>
          </a:xfrm>
          <a:prstGeom prst="rect">
            <a:avLst/>
          </a:prstGeom>
          <a:solidFill>
            <a:srgbClr val="404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914400" y="914400"/>
            <a:ext cx="4572000" cy="914400"/>
          </a:xfrm>
          <a:prstGeom prst="rect">
            <a:avLst/>
          </a:prstGeom>
          <a:solidFill>
            <a:srgbClr val="40FF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0" i="0">
                <a:latin typeface="Meiryo"/>
              </a:defRPr>
            </a:pPr>
            <a:r>
              <a:t>Text on Shape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6" y="342900"/>
            <a:ext cx="10970056" cy="6858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1" i="0">
                <a:latin typeface="Meiryo"/>
              </a:defRPr>
            </a:pPr>
            <a:r>
              <a:t>004 - AutoGrid with Plots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447" y="1371600"/>
            <a:ext cx="10970056" cy="3429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2400" b="1" i="0">
                <a:latin typeface="Meiryo"/>
              </a:defRPr>
            </a:pPr>
            <a:r>
              <a:t>Matplotlib Plots in Grid</a:t>
            </a:r>
          </a:p>
        </p:txBody>
      </p:sp>
      <p:pic>
        <p:nvPicPr>
          <p:cNvPr id="4" name="Picture 3" descr="tmpo7_rag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95" y="685800"/>
            <a:ext cx="9751161" cy="5486400"/>
          </a:xfrm>
          <a:prstGeom prst="rect">
            <a:avLst/>
          </a:prstGeom>
        </p:spPr>
      </p:pic>
      <p:pic>
        <p:nvPicPr>
          <p:cNvPr id="5" name="Picture 4" descr="tmpw1q914k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95" y="685800"/>
            <a:ext cx="9751161" cy="5486400"/>
          </a:xfrm>
          <a:prstGeom prst="rect">
            <a:avLst/>
          </a:prstGeom>
        </p:spPr>
      </p:pic>
      <p:pic>
        <p:nvPicPr>
          <p:cNvPr id="6" name="Picture 5" descr="tmp9lwttsf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95" y="685800"/>
            <a:ext cx="9751161" cy="5486400"/>
          </a:xfrm>
          <a:prstGeom prst="rect">
            <a:avLst/>
          </a:prstGeom>
        </p:spPr>
      </p:pic>
      <p:pic>
        <p:nvPicPr>
          <p:cNvPr id="7" name="Picture 6" descr="tmpvh1plvk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895" y="685800"/>
            <a:ext cx="9751161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2</cp:revision>
  <dcterms:created xsi:type="dcterms:W3CDTF">2025-05-11T16:03:28Z</dcterms:created>
  <dcterms:modified xsi:type="dcterms:W3CDTF">2025-05-11T16:06:45Z</dcterms:modified>
</cp:coreProperties>
</file>