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Sample Pie Chart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Sample Column Chart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Profit by Product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</c:v>
                </c:pt>
                <c:pt idx="1">
                  <c:v>700</c:v>
                </c:pt>
                <c:pt idx="2">
                  <c:v>550</c:v>
                </c:pt>
                <c:pt idx="3">
                  <c:v>700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20574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EasyPPTX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4290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A simple demo of EasyPPTX capabilities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685800"/>
            <a:ext cx="91440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Text;lksdja;sd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Regular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1" i="0">
                <a:latin typeface="Meiryo"/>
              </a:defRPr>
            </a:pPr>
            <a:r>
              <a:t>Bold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1">
                <a:latin typeface="Meiryo"/>
              </a:defRPr>
            </a:pPr>
            <a:r>
              <a:t>Italic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FF0000"/>
                </a:solidFill>
                <a:latin typeface="Meiryo"/>
              </a:defRPr>
            </a:pPr>
            <a:r>
              <a:t>Colored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3200" b="0" i="0">
                <a:latin typeface="Meiryo"/>
              </a:defRPr>
            </a:pPr>
            <a:r>
              <a:t>Large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6858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Table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0574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5725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Q4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t>Widgets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t>Gadgets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t>Gizmos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6858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Chart Example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2057400"/>
          <a:ext cx="2743200" cy="342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2057400"/>
          <a:ext cx="2743200" cy="3429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6858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DataFrame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057400"/>
          <a:ext cx="7315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1148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Profit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4457700"/>
          <a:ext cx="7315200" cy="2057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