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12188952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30" d="100"/>
          <a:sy n="230" d="100"/>
        </p:scale>
        <p:origin x="95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90F151-2B39-D5FD-24D0-D525D2217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A2BB15-7034-0B21-0C44-57CEAA63A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340E4E-BF7A-5A5E-36E2-8C554038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969F2B-6B09-1736-2838-F8548DD0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585CE7-AC35-4151-D8AB-55E62558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65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FA6141-9EB5-040F-8020-4F1A4F77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EF73FA-DD05-338D-225C-446675CBD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85E1E3-E228-4939-1D94-297DC658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EE4064-B3E8-55B0-00EB-C071E0EA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3C5F3E-612D-6A4B-A7C1-C9E20EB7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69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F132C2F-E241-92D1-BAAD-500B3858A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6D9693-9C01-66D8-2FB6-C6BA26870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FE14A2-B2AE-BBB6-A6AE-4EC54A99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7B3902-EA03-2410-24BB-837AE3FD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BB3DCB-3B34-797F-D039-A7374553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63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76B1CE-9E61-2056-2477-67C02CAE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FD55B2-CCF0-D923-DF2B-059775EB3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C31E08-AB81-2A62-DC63-7BF388C1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8468F4-F398-710C-9D51-3088CBA5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8AC16A-8C0C-AA3B-4F96-46254AD9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12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49B001-4BBF-A672-5F15-CCBB6151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191BC1-5BBC-4A26-E175-79B073217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1A7DF3-AFC3-5284-187F-1A3CA6BF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D51430-B2F6-73C1-C707-A31FA05B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2960FA-C7A2-2632-BB74-246DF3B0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02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FD804-76A0-B2F9-88B3-08CE2EB8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4B3EC3-5274-833B-9053-BC1157BE7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4D714B-2A78-CB9A-362C-CFAB23E01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E734F3-CBF7-223E-9474-BAE0998D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4E2901-06F4-B2D3-D815-BD98D87A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4FFBFF-4868-8C73-E768-165528E2C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755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78FEA4-1D38-23FF-C503-15ACA45F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4FF698-97BE-5878-061B-B698225EB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46A340-09A0-A68F-F7F0-BE5BA7D5A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B8553E-9D9C-843C-A397-9D028CDBE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2FBCD9-042E-BB2B-6908-633E41837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AE9C221-0133-7458-9A7F-F6680162A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5871EF-4821-0C8E-4F00-B2BE70BE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3FF271A-A12C-2868-B06D-14D2F2AD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45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9CF353-5705-1B83-5C79-E56E2FAF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42BDCD7-F08C-E260-F122-98855C21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DA0F53-282E-B4CE-F3B5-849E92B41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89E825-FC9A-18D3-340B-46C20C48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13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01EED4-52D3-5873-5A5A-0F48B66F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8F3ACEC-7846-F6D2-AAD4-4DCF61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6777F8-9203-5251-20CA-259D8FE4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86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A0E2BF-9587-776F-7A18-5A956690B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9ABAFB-F010-08F7-7461-78A4EACBC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A6E331-2F28-3134-6A73-CD788C0A2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890006-4606-D567-A03C-11C6DD8E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C40B88-68F5-75DD-6F00-002A2D8B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C1766B-F39D-1D5C-229E-634B31F8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36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824519-AEC0-C48A-759E-B4C5B111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BC82EAA-37DF-9A8E-35D8-5693D350C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4F8158-73B4-5DBD-5511-E60D6E559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CF1131-A122-00E6-2DCF-9E296126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220A72-D94D-6887-1744-E643D8A2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D87B11-38C5-18C3-6807-0C7FFB1B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63491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E411AE8-FA83-83FC-B2A2-26D53D63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45C196-FB90-EC60-4632-E9F38D9AE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B0DC21-92C9-1504-823A-33AC4F885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194FEF-0298-2EA4-83D2-B1AB50901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2B4436-94A0-E09E-ADF0-05E31A31D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89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137160"/>
            <a:ext cx="12188952" cy="54864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defRPr sz="3200" b="1" i="0">
                <a:latin typeface="Meiryo"/>
              </a:defRPr>
            </a:pPr>
            <a:r>
              <a:t>Nested Grid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5963" y="1097280"/>
            <a:ext cx="5210776" cy="2606040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2400" b="0" i="0">
                <a:latin typeface="Meiryo"/>
              </a:defRPr>
            </a:pPr>
            <a:r>
              <a:t>Main Grid (0,0)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361414" y="1130198"/>
            <a:ext cx="4949933" cy="1237869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800" b="0" i="0">
                <a:latin typeface="Meiryo"/>
              </a:defRPr>
            </a:pPr>
            <a:r>
              <a:t>Nested Grid 1 (0,0)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61414" y="2433218"/>
            <a:ext cx="4949933" cy="1237869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800" b="0" i="0">
                <a:latin typeface="Meiryo"/>
              </a:defRPr>
            </a:pPr>
            <a:r>
              <a:t>Nested Grid 1 (1,0)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10565" y="3905631"/>
            <a:ext cx="2475576" cy="2475738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800" b="0" i="0">
                <a:latin typeface="Meiryo"/>
              </a:defRPr>
            </a:pPr>
            <a:r>
              <a:t>Nested Grid 2 (0,0)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416563" y="3905631"/>
            <a:ext cx="2475576" cy="2475738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800" b="0" i="0">
                <a:latin typeface="Meiryo"/>
              </a:defRPr>
            </a:pPr>
            <a:r>
              <a:t>Nested Grid 2 (0,1)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95593" y="3873398"/>
            <a:ext cx="2475576" cy="1237869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400" b="0" i="0">
                <a:latin typeface="Meiryo"/>
              </a:defRPr>
            </a:pPr>
            <a:r>
              <a:t>Nested Grid 3 (0,0)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38158" y="3882999"/>
            <a:ext cx="2401223" cy="600075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000" b="0" i="0">
                <a:latin typeface="Meiryo"/>
              </a:defRPr>
            </a:pPr>
            <a:r>
              <a:t>Deep Nested (0,0)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938158" y="4501591"/>
            <a:ext cx="2401223" cy="600075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000" b="0" i="0">
                <a:latin typeface="Meiryo"/>
              </a:defRPr>
            </a:pPr>
            <a:r>
              <a:t>Deep Nested (1,0)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95593" y="5175732"/>
            <a:ext cx="2475576" cy="1237869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400" b="0" i="0">
                <a:latin typeface="Meiryo"/>
              </a:defRPr>
            </a:pPr>
            <a:r>
              <a:t>Nested Grid 3 (1,0)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01591" y="5175732"/>
            <a:ext cx="2475576" cy="1237869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400" b="0" i="0">
                <a:latin typeface="Meiryo"/>
              </a:defRPr>
            </a:pPr>
            <a:r>
              <a:t>Nested Grid 3 (1,1)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rgbClr val="282828"/>
      </a:dk1>
      <a:lt1>
        <a:sysClr val="window" lastClr="FFFFFF"/>
      </a:lt1>
      <a:dk2>
        <a:srgbClr val="282828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ユーザー定義 2">
      <a:majorFont>
        <a:latin typeface="Meiryo"/>
        <a:ea typeface="Meiryo"/>
        <a:cs typeface=""/>
      </a:majorFont>
      <a:minorFont>
        <a:latin typeface="Meiryo"/>
        <a:ea typeface="Meiry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3" baseType="lpstr">
      <vt:lpstr>Meiryo</vt:lpstr>
      <vt:lpstr>Arial</vt:lpstr>
      <vt:lpstr>Office テーマ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Ryuichi Shimogawa</dc:creator>
  <cp:lastModifiedBy>Ryuichi Shimogawa</cp:lastModifiedBy>
  <cp:revision>2</cp:revision>
  <dcterms:created xsi:type="dcterms:W3CDTF">2025-05-11T16:03:28Z</dcterms:created>
  <dcterms:modified xsi:type="dcterms:W3CDTF">2025-05-11T16:06:45Z</dcterms:modified>
</cp:coreProperties>
</file>