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005 - Enhanced Grid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4476" y="1028700"/>
            <a:ext cx="10970056" cy="3429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000" b="0" i="0">
                <a:latin typeface="Meiryo"/>
              </a:defRPr>
            </a:pPr>
            <a:r>
              <a:t>Empty Grid with Convenience Methods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3918" y="1803654"/>
            <a:ext cx="4485534" cy="205054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1" i="0">
                <a:latin typeface="Meiryo"/>
              </a:defRPr>
            </a:pPr>
            <a:r>
              <a:t>This is a textbox added with grid.add_textbox()</a:t>
            </a:r>
          </a:p>
        </p:txBody>
      </p:sp>
      <p:pic>
        <p:nvPicPr>
          <p:cNvPr id="5" name="Picture 4" descr="compan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99" y="1803654"/>
            <a:ext cx="4485534" cy="2050541"/>
          </a:xfrm>
          <a:prstGeom prst="rect">
            <a:avLst/>
          </a:prstGeom>
        </p:spPr>
      </p:pic>
      <p:pic>
        <p:nvPicPr>
          <p:cNvPr id="6" name="Picture 5" descr="tmpqv5xc37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918" y="4032504"/>
            <a:ext cx="4485534" cy="2050541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38255" y="3566160"/>
          <a:ext cx="5606917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72"/>
                <a:gridCol w="1868972"/>
                <a:gridCol w="1868973"/>
              </a:tblGrid>
              <a:tr h="78867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Quantity</a:t>
                      </a:r>
                    </a:p>
                  </a:txBody>
                  <a:tcPr/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Widget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Widget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788670">
                <a:tc>
                  <a:txBody>
                    <a:bodyPr/>
                    <a:lstStyle/>
                    <a:p>
                      <a:r>
                        <a:t>Widget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800" b="1" i="0">
                <a:latin typeface="Meiryo"/>
              </a:defRPr>
            </a:pPr>
            <a:r>
              <a:t>Data Dashboard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447" y="1371600"/>
            <a:ext cx="10970056" cy="54864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1" i="0">
                <a:latin typeface="Meiryo"/>
              </a:defRPr>
            </a:pPr>
            <a:r>
              <a:t>Quarterly Performance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0864" y="1958644"/>
            <a:ext cx="10788441" cy="1455267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1800" b="1" i="0">
                <a:latin typeface="Meiryo"/>
              </a:defRPr>
            </a:pPr>
            <a:r>
              <a:t>Company Performance Overview - Q2 2025</a:t>
            </a:r>
          </a:p>
        </p:txBody>
      </p:sp>
      <p:pic>
        <p:nvPicPr>
          <p:cNvPr id="5" name="Picture 4" descr="tmp2czr3jh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64" y="3490036"/>
            <a:ext cx="3473851" cy="1455267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64964" y="2343378"/>
          <a:ext cx="3860241" cy="217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747"/>
                <a:gridCol w="1286747"/>
                <a:gridCol w="1286747"/>
              </a:tblGrid>
              <a:tr h="434385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Q1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Q2 Sales</a:t>
                      </a:r>
                    </a:p>
                  </a:txBody>
                  <a:tcPr/>
                </a:tc>
              </a:tr>
              <a:tr h="434385">
                <a:tc>
                  <a:txBody>
                    <a:bodyPr/>
                    <a:lstStyle/>
                    <a:p>
                      <a:r>
                        <a:t>Product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</a:tr>
              <a:tr h="434385">
                <a:tc>
                  <a:txBody>
                    <a:bodyPr/>
                    <a:lstStyle/>
                    <a:p>
                      <a:r>
                        <a:t>Product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</a:tr>
              <a:tr h="434385">
                <a:tc>
                  <a:txBody>
                    <a:bodyPr/>
                    <a:lstStyle/>
                    <a:p>
                      <a:r>
                        <a:t>Product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  <a:tr h="434388">
                <a:tc>
                  <a:txBody>
                    <a:bodyPr/>
                    <a:lstStyle/>
                    <a:p>
                      <a:r>
                        <a:t>Product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 descr="company_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4235" y="3490036"/>
            <a:ext cx="3473851" cy="1455267"/>
          </a:xfrm>
          <a:prstGeom prst="rect">
            <a:avLst/>
          </a:prstGeom>
        </p:spPr>
      </p:pic>
      <p:pic>
        <p:nvPicPr>
          <p:cNvPr id="8" name="Picture 7" descr="tmp75y0nw_x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864" y="5021427"/>
            <a:ext cx="3473851" cy="145526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357550" y="5021427"/>
            <a:ext cx="3473851" cy="1455267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l">
              <a:defRPr sz="1200" b="0" i="0">
                <a:latin typeface="Meiryo"/>
              </a:defRPr>
            </a:pPr>
            <a:r>
              <a:t>Q2 2025 Summary:</a:t>
            </a:r>
          </a:p>
          <a:p/>
          <a:p>
            <a:r>
              <a:t>• Overall sales increased by 15% compared to Q1</a:t>
            </a:r>
          </a:p>
          <a:p>
            <a:r>
              <a:t>• Product A showed the strongest growth at 25%</a:t>
            </a:r>
          </a:p>
          <a:p>
            <a:r>
              <a:t>• Market share increased from 32% to 35%</a:t>
            </a:r>
          </a:p>
          <a:p>
            <a:r>
              <a:t>• New marketing campaign resulted in 20% more leads</a:t>
            </a:r>
          </a:p>
        </p:txBody>
      </p:sp>
      <p:pic>
        <p:nvPicPr>
          <p:cNvPr id="10" name="Picture 9" descr="graph_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4235" y="5021427"/>
            <a:ext cx="3473851" cy="14552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