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7616952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714500"/>
            <a:ext cx="7315200" cy="2057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Aspect Ratio: 16:10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114800"/>
            <a:ext cx="54864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Demonstrating positioning with different aspect ratios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342900"/>
            <a:ext cx="82296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solidFill>
                  <a:srgbClr val="101010"/>
                </a:solidFill>
                <a:latin typeface="Meiryo"/>
              </a:defRPr>
            </a:pPr>
            <a:r>
              <a:t>Position Markers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400" b="1" i="0">
                <a:solidFill>
                  <a:srgbClr val="4040FF"/>
                </a:solidFill>
                <a:latin typeface="Meiryo"/>
              </a:defRPr>
            </a:pPr>
            <a:r>
              <a:t>Top-Left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0"/>
            <a:ext cx="914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r">
              <a:defRPr sz="1400" b="1" i="0">
                <a:solidFill>
                  <a:srgbClr val="4040FF"/>
                </a:solidFill>
                <a:latin typeface="Meiryo"/>
              </a:defRPr>
            </a:pPr>
            <a:r>
              <a:t>Top-Right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172200"/>
            <a:ext cx="914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400" b="1" i="0">
                <a:solidFill>
                  <a:srgbClr val="4040FF"/>
                </a:solidFill>
                <a:latin typeface="Meiryo"/>
              </a:defRPr>
            </a:pPr>
            <a:r>
              <a:t>Bottom-Left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172200"/>
            <a:ext cx="914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r">
              <a:defRPr sz="1400" b="1" i="0">
                <a:solidFill>
                  <a:srgbClr val="4040FF"/>
                </a:solidFill>
                <a:latin typeface="Meiryo"/>
              </a:defRPr>
            </a:pPr>
            <a:r>
              <a:t>Bottom-Right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086100"/>
            <a:ext cx="914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1" i="0">
                <a:solidFill>
                  <a:srgbClr val="4040FF"/>
                </a:solidFill>
                <a:latin typeface="Meiryo"/>
              </a:defRPr>
            </a:pPr>
            <a:r>
              <a:t>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6858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10%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20%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13716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20%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30%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20574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30%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40%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7432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40%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50%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50%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60%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41148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60%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70%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0" y="48006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70%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80%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54864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80%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296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90%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61722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90%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0" y="3429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100%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6858000"/>
            <a:ext cx="4572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000" b="0" i="0">
                <a:solidFill>
                  <a:srgbClr val="101010"/>
                </a:solidFill>
                <a:latin typeface="Meiryo"/>
              </a:defRPr>
            </a:pPr>
            <a:r>
              <a:t>100%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137160"/>
            <a:ext cx="86868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r>
              <a:t>Template Demonstration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solidFill>
                  <a:srgbClr val="101010"/>
                </a:solidFill>
                <a:latin typeface="Meiryo"/>
              </a:defRPr>
            </a:pPr>
            <a:r>
              <a:t>This slide uses the content_slide template.</a:t>
            </a:r>
          </a:p>
          <a:p>
            <a:r>
              <a:t>Check if content is aligned correctly with different aspect ratios.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bwMode="auto">
    <p:bg>
      <p:bgPr>
        <a:solidFill>
          <a:srgbClr val="404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Full Width Section Slide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685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Side by Side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1435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600" b="0" i="0">
                <a:solidFill>
                  <a:srgbClr val="101010"/>
                </a:solidFill>
                <a:latin typeface="Meiryo"/>
              </a:defRPr>
            </a:pPr>
            <a:r>
              <a:t>This text should be on the left side.</a:t>
            </a:r>
          </a:p>
          <a:p>
            <a:r>
              <a:t>It should take up roughly 42% of the slide width.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6320" y="1371600"/>
            <a:ext cx="3840480" cy="51435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600" b="0" i="0">
                <a:solidFill>
                  <a:srgbClr val="101010"/>
                </a:solidFill>
                <a:latin typeface="Meiryo"/>
              </a:defRPr>
            </a:pPr>
            <a:r>
              <a:t>This text should be on the right side.</a:t>
            </a:r>
          </a:p>
          <a:p>
            <a:r>
              <a:t>It should also take up roughly 42% of the slide width.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