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88952" cy="7616952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1371600"/>
            <a:ext cx="7315200" cy="10287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4400" b="1" i="0">
                <a:latin typeface="Meiryo"/>
              </a:defRPr>
            </a:pPr>
            <a:r>
              <a:t>Aspect Ratio Test (16:10)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0" y="2743200"/>
            <a:ext cx="64008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400" b="0" i="0">
                <a:latin typeface="Meiryo"/>
              </a:defRPr>
            </a:pPr>
            <a:r>
              <a:t>This presentation demonstrates responsive positioning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6858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Standard vs. Responsive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714500"/>
            <a:ext cx="3200400" cy="1714500"/>
          </a:xfrm>
          <a:prstGeom prst="rect">
            <a:avLst/>
          </a:prstGeom>
          <a:solidFill>
            <a:srgbClr val="FF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00100" y="3771900"/>
            <a:ext cx="3200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Standard positioning</a:t>
            </a:r>
          </a:p>
          <a:p>
            <a:r>
              <a:t>(may shift in different aspect ratios)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0550" y="1714500"/>
            <a:ext cx="3200400" cy="1714500"/>
          </a:xfrm>
          <a:prstGeom prst="rect">
            <a:avLst/>
          </a:prstGeom>
          <a:solidFill>
            <a:srgbClr val="40FF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400550" y="3771900"/>
            <a:ext cx="3200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Responsive positioning</a:t>
            </a:r>
          </a:p>
          <a:p>
            <a:r>
              <a:t>(maintains proper alignment)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0500" y="5143500"/>
            <a:ext cx="7315200" cy="10287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Responsive positioning automatically adjusts element positions based on the aspect ratio, ensuring consistent layouts in any presentation format.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