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00500" y="1371600"/>
            <a:ext cx="7315200" cy="10287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defRPr sz="4400" b="1" i="0">
                <a:latin typeface="Meiryo"/>
              </a:defRPr>
            </a:pPr>
            <a:r>
              <a:t>Aspect Ratio Test (4:3)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00500" y="2743200"/>
            <a:ext cx="6400800" cy="6858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defRPr sz="2400" b="0" i="0">
                <a:latin typeface="Meiryo"/>
              </a:defRPr>
            </a:pPr>
            <a:r>
              <a:t>This presentation demonstrates responsive positioning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00500" y="685800"/>
            <a:ext cx="7315200" cy="6858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defRPr sz="3200" b="1" i="0">
                <a:latin typeface="Meiryo"/>
              </a:defRPr>
            </a:pPr>
            <a:r>
              <a:t>Standard vs. Responsive Positioning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714500"/>
            <a:ext cx="3200400" cy="1714500"/>
          </a:xfrm>
          <a:prstGeom prst="rect">
            <a:avLst/>
          </a:prstGeom>
          <a:solidFill>
            <a:srgbClr val="FF404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800100" y="3771900"/>
            <a:ext cx="3200400" cy="6858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defRPr sz="1400" b="0" i="0">
                <a:latin typeface="Meiryo"/>
              </a:defRPr>
            </a:pPr>
            <a:r>
              <a:t>Standard positioning</a:t>
            </a:r>
          </a:p>
          <a:p>
            <a:r>
              <a:t>(may shift in different aspect ratios)</a:t>
            </a:r>
          </a:p>
        </p:txBody>
      </p:sp>
      <p:sp>
        <p:nvSpPr>
          <p:cNvPr id="5" name="Rectangle 4"/>
          <p:cNvSpPr/>
          <p:nvPr/>
        </p:nvSpPr>
        <p:spPr>
          <a:xfrm>
            <a:off x="4400550" y="1714500"/>
            <a:ext cx="3200400" cy="1714500"/>
          </a:xfrm>
          <a:prstGeom prst="rect">
            <a:avLst/>
          </a:prstGeom>
          <a:solidFill>
            <a:srgbClr val="40FF4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4400550" y="3771900"/>
            <a:ext cx="3200400" cy="6858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defRPr sz="1400" b="0" i="0">
                <a:latin typeface="Meiryo"/>
              </a:defRPr>
            </a:pPr>
            <a:r>
              <a:t>Responsive positioning</a:t>
            </a:r>
          </a:p>
          <a:p>
            <a:r>
              <a:t>(maintains proper alignment)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00500" y="5143500"/>
            <a:ext cx="7315200" cy="10287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defRPr sz="1400" b="0" i="0">
                <a:latin typeface="Meiryo"/>
              </a:defRPr>
            </a:pPr>
            <a:r>
              <a:t>Responsive positioning automatically adjusts element positions based on the aspect ratio, ensuring consistent layouts in any presentation format.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