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42900"/>
            <a:ext cx="7315200" cy="1028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 i="0">
                <a:solidFill>
                  <a:srgbClr val="101010"/>
                </a:solidFill>
                <a:latin typeface="Meiryo"/>
              </a:defRPr>
            </a:pPr>
            <a:r>
              <a:t>Auto-Alignment of Multiple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780" y="2091690"/>
            <a:ext cx="2606039" cy="130301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400" b="0" i="0">
                <a:solidFill>
                  <a:srgbClr val="101010"/>
                </a:solidFill>
                <a:latin typeface="Meiryo"/>
              </a:defRPr>
            </a:pPr>
            <a:r>
              <a:t>Item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8980" y="2091690"/>
            <a:ext cx="2606039" cy="130301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400" b="0" i="0">
                <a:solidFill>
                  <a:srgbClr val="FF4040"/>
                </a:solidFill>
                <a:latin typeface="Meiryo"/>
              </a:defRPr>
            </a:pPr>
            <a:r>
              <a:t>Item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2180" y="2091690"/>
            <a:ext cx="2606039" cy="130301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400" b="0" i="0">
                <a:solidFill>
                  <a:srgbClr val="40FF40"/>
                </a:solidFill>
                <a:latin typeface="Meiryo"/>
              </a:defRPr>
            </a:pPr>
            <a:r>
              <a:t>Item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" y="3463290"/>
            <a:ext cx="2606039" cy="130301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400" b="0" i="0">
                <a:solidFill>
                  <a:srgbClr val="4040FF"/>
                </a:solidFill>
                <a:latin typeface="Meiryo"/>
              </a:defRPr>
            </a:pPr>
            <a:r>
              <a:t>Item 4</a:t>
            </a:r>
          </a:p>
        </p:txBody>
      </p:sp>
      <p:sp>
        <p:nvSpPr>
          <p:cNvPr id="7" name="Rectangle 6"/>
          <p:cNvSpPr/>
          <p:nvPr/>
        </p:nvSpPr>
        <p:spPr>
          <a:xfrm>
            <a:off x="3268980" y="3463290"/>
            <a:ext cx="2606039" cy="1303019"/>
          </a:xfrm>
          <a:prstGeom prst="rect">
            <a:avLst/>
          </a:prstGeom>
          <a:solidFill>
            <a:srgbClr val="10101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6012180" y="3463290"/>
            <a:ext cx="2606039" cy="1303019"/>
          </a:xfrm>
          <a:prstGeom prst="ellipse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525780" y="4834890"/>
            <a:ext cx="2606039" cy="1303019"/>
          </a:xfrm>
          <a:prstGeom prst="roundRect">
            <a:avLst/>
          </a:prstGeom>
          <a:solidFill>
            <a:srgbClr val="40FF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Action Button: Home 9"/>
          <p:cNvSpPr/>
          <p:nvPr/>
        </p:nvSpPr>
        <p:spPr>
          <a:xfrm>
            <a:off x="3268980" y="4834890"/>
            <a:ext cx="2606039" cy="1303019"/>
          </a:xfrm>
          <a:prstGeom prst="actionButtonHome">
            <a:avLst/>
          </a:prstGeom>
          <a:solidFill>
            <a:srgbClr val="404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42900"/>
            <a:ext cx="7315200" cy="1028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 i="0">
                <a:solidFill>
                  <a:srgbClr val="101010"/>
                </a:solidFill>
                <a:latin typeface="Meiryo"/>
              </a:defRPr>
            </a:pPr>
            <a:r>
              <a:t>Horizontal Layout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780" y="3463290"/>
            <a:ext cx="2606039" cy="130301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800" b="0" i="0">
                <a:solidFill>
                  <a:srgbClr val="FF4040"/>
                </a:solidFill>
                <a:latin typeface="Meiryo"/>
              </a:defRPr>
            </a:pPr>
            <a:r>
              <a:t>Left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68980" y="3463290"/>
            <a:ext cx="2606039" cy="130301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800" b="0" i="0">
                <a:solidFill>
                  <a:srgbClr val="40FF40"/>
                </a:solidFill>
                <a:latin typeface="Meiryo"/>
              </a:defRPr>
            </a:pPr>
            <a:r>
              <a:t>Center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2180" y="3463290"/>
            <a:ext cx="2606039" cy="130301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800" b="0" i="0">
                <a:solidFill>
                  <a:srgbClr val="4040FF"/>
                </a:solidFill>
                <a:latin typeface="Meiryo"/>
              </a:defRPr>
            </a:pPr>
            <a:r>
              <a:t>Right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42900"/>
            <a:ext cx="7315200" cy="1028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 i="0">
                <a:solidFill>
                  <a:srgbClr val="101010"/>
                </a:solidFill>
                <a:latin typeface="Meiryo"/>
              </a:defRPr>
            </a:pPr>
            <a:r>
              <a:t>Vertical Layout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03320" y="2091690"/>
            <a:ext cx="1737360" cy="130301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800" b="0" i="0">
                <a:solidFill>
                  <a:srgbClr val="FF4040"/>
                </a:solidFill>
                <a:latin typeface="Meiryo"/>
              </a:defRPr>
            </a:pPr>
            <a:r>
              <a:t>Top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3320" y="3463290"/>
            <a:ext cx="1737360" cy="130301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800" b="0" i="0">
                <a:solidFill>
                  <a:srgbClr val="40FF40"/>
                </a:solidFill>
                <a:latin typeface="Meiryo"/>
              </a:defRPr>
            </a:pPr>
            <a:r>
              <a:t>Middle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3320" y="4834890"/>
            <a:ext cx="1737360" cy="130301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800" b="0" i="0">
                <a:solidFill>
                  <a:srgbClr val="4040FF"/>
                </a:solidFill>
                <a:latin typeface="Meiryo"/>
              </a:defRPr>
            </a:pPr>
            <a:r>
              <a:t>Bottom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