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0050" y="342900"/>
            <a:ext cx="8229600" cy="6858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400" b="1" i="0">
                <a:latin typeface="Meiryo"/>
              </a:defRPr>
            </a:pPr>
            <a:r>
              <a:t>Different Mathematical Functions</a:t>
            </a:r>
          </a:p>
        </p:txBody>
      </p:sp>
      <p:pic>
        <p:nvPicPr>
          <p:cNvPr id="3" name="Picture 2" descr="tmp6mpxw1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pic>
        <p:nvPicPr>
          <p:cNvPr id="4" name="Picture 3" descr="tmpad192vd2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pic>
        <p:nvPicPr>
          <p:cNvPr id="5" name="Picture 4" descr="tmp8t1bwq27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  <p:pic>
        <p:nvPicPr>
          <p:cNvPr id="6" name="Picture 5" descr="tmpblrkdbkn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" y="685800"/>
            <a:ext cx="73152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