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101010"/>
                </a:solidFill>
                <a:latin typeface="Meiryo"/>
              </a:defRPr>
            </a:pPr>
            <a:r>
              <a:t>Default Blank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solidFill>
                  <a:srgbClr val="4040FF"/>
                </a:solidFill>
                <a:latin typeface="Meiryo"/>
              </a:defRPr>
            </a:pPr>
            <a:r>
              <a:t>This slide uses the default blank layout (layout 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solidFill>
                  <a:srgbClr val="FF4040"/>
                </a:solidFill>
                <a:latin typeface="Meiryo"/>
              </a:defRPr>
            </a:pPr>
            <a:r>
              <a:t>This slide uses the title layout (layout 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solidFill>
                  <a:srgbClr val="40FF40"/>
                </a:solidFill>
                <a:latin typeface="Meiryo"/>
              </a:defRPr>
            </a:pPr>
            <a:r>
              <a:t>This slide uses the title and content layout (layout 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FFFFFF"/>
                </a:solidFill>
                <a:latin typeface="Meiryo"/>
              </a:defRPr>
            </a:pPr>
            <a:r>
              <a:t>Blank Layout with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solidFill>
                  <a:srgbClr val="FFFFFF"/>
                </a:solidFill>
                <a:latin typeface="Meiryo"/>
              </a:defRPr>
            </a:pPr>
            <a:r>
              <a:t>This slide has a custom background color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