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9728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 i="0">
                <a:solidFill>
                  <a:srgbClr val="101010"/>
                </a:solidFill>
                <a:latin typeface="Meiryo"/>
              </a:defRPr>
            </a:pPr>
            <a:r>
              <a:t>Custom Dimensions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101010"/>
                </a:solidFill>
                <a:latin typeface="Meiryo"/>
              </a:defRPr>
            </a:pPr>
            <a:r>
              <a:t>Width: 12.00 inches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101010"/>
                </a:solidFill>
                <a:latin typeface="Meiryo"/>
              </a:defRPr>
            </a:pPr>
            <a:r>
              <a:t>Height: 9.00 inches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>
              <a:defRPr sz="1800" b="0" i="0">
                <a:solidFill>
                  <a:srgbClr val="101010"/>
                </a:solidFill>
                <a:latin typeface="Meiryo"/>
              </a:defRPr>
            </a:pPr>
            <a:r>
              <a:t>Aspect Ratio: 1.33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