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12188952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F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342900"/>
            <a:ext cx="7315200" cy="10287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5400" b="1" i="0">
                <a:solidFill>
                  <a:srgbClr val="00E5FF"/>
                </a:solidFill>
                <a:latin typeface="Meiryo"/>
              </a:defRPr>
            </a:pPr>
            <a:r>
              <a:t>Gradient Effect Demo</a:t>
            </a:r>
          </a:p>
        </p:txBody>
      </p:sp>
      <p:sp>
        <p:nvSpPr>
          <p:cNvPr id="3" name="Oval 2"/>
          <p:cNvSpPr/>
          <p:nvPr/>
        </p:nvSpPr>
        <p:spPr>
          <a:xfrm>
            <a:off x="6400800" y="-685800"/>
            <a:ext cx="5486400" cy="3429000"/>
          </a:xfrm>
          <a:prstGeom prst="ellipse">
            <a:avLst/>
          </a:prstGeom>
          <a:solidFill>
            <a:srgbClr val="005078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Oval 3"/>
          <p:cNvSpPr/>
          <p:nvPr/>
        </p:nvSpPr>
        <p:spPr>
          <a:xfrm>
            <a:off x="-1828800" y="4800600"/>
            <a:ext cx="5486400" cy="3429000"/>
          </a:xfrm>
          <a:prstGeom prst="ellipse">
            <a:avLst/>
          </a:prstGeom>
          <a:solidFill>
            <a:srgbClr val="3C00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TextBox 4"/>
          <p:cNvSpPr txBox="1"/>
          <p:nvPr/>
        </p:nvSpPr>
        <p:spPr>
          <a:xfrm>
            <a:off x="914400" y="2743200"/>
            <a:ext cx="7315200" cy="9144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>
              <a:defRPr sz="2800" b="0" i="0">
                <a:solidFill>
                  <a:srgbClr val="FFFFFF"/>
                </a:solidFill>
                <a:latin typeface="Meiryo"/>
              </a:defRPr>
            </a:pPr>
            <a:r>
              <a:t>Creating depth with shapes and colors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1428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342900"/>
            <a:ext cx="7315200" cy="10287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4400" b="1" i="0">
                <a:solidFill>
                  <a:srgbClr val="FFD700"/>
                </a:solidFill>
                <a:latin typeface="Meiryo"/>
              </a:defRPr>
            </a:pPr>
            <a:r>
              <a:t>Layered Design Elements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1371600" y="2057400"/>
            <a:ext cx="6400800" cy="1028700"/>
          </a:xfrm>
          <a:prstGeom prst="roundRect">
            <a:avLst/>
          </a:prstGeom>
          <a:solidFill>
            <a:srgbClr val="003C78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ounded Rectangle 3"/>
          <p:cNvSpPr/>
          <p:nvPr/>
        </p:nvSpPr>
        <p:spPr>
          <a:xfrm>
            <a:off x="1828800" y="2743200"/>
            <a:ext cx="6400800" cy="1028700"/>
          </a:xfrm>
          <a:prstGeom prst="roundRect">
            <a:avLst/>
          </a:prstGeom>
          <a:solidFill>
            <a:srgbClr val="005064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ounded Rectangle 4"/>
          <p:cNvSpPr/>
          <p:nvPr/>
        </p:nvSpPr>
        <p:spPr>
          <a:xfrm>
            <a:off x="2286000" y="3429000"/>
            <a:ext cx="6400800" cy="1028700"/>
          </a:xfrm>
          <a:prstGeom prst="roundRect">
            <a:avLst/>
          </a:prstGeom>
          <a:solidFill>
            <a:srgbClr val="00645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ounded Rectangle 5"/>
          <p:cNvSpPr/>
          <p:nvPr/>
        </p:nvSpPr>
        <p:spPr>
          <a:xfrm>
            <a:off x="2743200" y="4114800"/>
            <a:ext cx="6400800" cy="1028700"/>
          </a:xfrm>
          <a:prstGeom prst="roundRect">
            <a:avLst/>
          </a:prstGeom>
          <a:solidFill>
            <a:srgbClr val="28643C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/>
          <p:cNvSpPr txBox="1"/>
          <p:nvPr/>
        </p:nvSpPr>
        <p:spPr>
          <a:xfrm>
            <a:off x="2286000" y="2194560"/>
            <a:ext cx="5486400" cy="685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2400" b="0" i="0">
                <a:solidFill>
                  <a:srgbClr val="FFFFFF"/>
                </a:solidFill>
                <a:latin typeface="Meiryo"/>
              </a:defRPr>
            </a:pPr>
            <a:r>
              <a:t>Modern Design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86000" y="2880360"/>
            <a:ext cx="5486400" cy="685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2400" b="0" i="0">
                <a:solidFill>
                  <a:srgbClr val="00E5FF"/>
                </a:solidFill>
                <a:latin typeface="Meiryo"/>
              </a:defRPr>
            </a:pPr>
            <a:r>
              <a:t>Professional Look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286000" y="3566160"/>
            <a:ext cx="5486400" cy="685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2400" b="0" i="0">
                <a:solidFill>
                  <a:srgbClr val="FFD700"/>
                </a:solidFill>
                <a:latin typeface="Meiryo"/>
              </a:defRPr>
            </a:pPr>
            <a:r>
              <a:t>High Contrast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286000" y="4251960"/>
            <a:ext cx="5486400" cy="68580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>
              <a:defRPr sz="2400" b="0" i="0">
                <a:solidFill>
                  <a:srgbClr val="D0D0D0"/>
                </a:solidFill>
                <a:latin typeface="Meiryo"/>
              </a:defRPr>
            </a:pPr>
            <a:r>
              <a:t>Visual Hierarchy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