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1028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 i="0">
                <a:solidFill>
                  <a:srgbClr val="4040FF"/>
                </a:solidFill>
                <a:latin typeface="Meiryo"/>
              </a:defRPr>
            </a:pPr>
            <a:r>
              <a:t>Percentage-Based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57400"/>
            <a:ext cx="2743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solidFill>
                  <a:srgbClr val="101010"/>
                </a:solidFill>
                <a:latin typeface="Meiryo"/>
              </a:defRPr>
            </a:pPr>
            <a:r>
              <a:t>This text is at 10%, 30%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2057400"/>
            <a:ext cx="2743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solidFill>
                  <a:srgbClr val="101010"/>
                </a:solidFill>
                <a:latin typeface="Meiryo"/>
              </a:defRPr>
            </a:pPr>
            <a:r>
              <a:t>This text is at 50%, 30%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429000"/>
            <a:ext cx="2743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solidFill>
                  <a:srgbClr val="101010"/>
                </a:solidFill>
                <a:latin typeface="Meiryo"/>
              </a:defRPr>
            </a:pPr>
            <a:r>
              <a:t>This text is at 10%, 50%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429000"/>
            <a:ext cx="2743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solidFill>
                  <a:srgbClr val="101010"/>
                </a:solidFill>
                <a:latin typeface="Meiryo"/>
              </a:defRPr>
            </a:pPr>
            <a:r>
              <a:t>This text is at 50%, 50%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800600"/>
            <a:ext cx="2743200" cy="685800"/>
          </a:xfrm>
          <a:prstGeom prst="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4572000" y="4800600"/>
            <a:ext cx="2743200" cy="685800"/>
          </a:xfrm>
          <a:prstGeom prst="ellipse">
            <a:avLst/>
          </a:prstGeom>
          <a:solidFill>
            <a:srgbClr val="40FF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