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800100" y="1714500"/>
            <a:ext cx="7315200" cy="2057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r>
              <a:t>Responsive Positioning (4:3)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00200" y="4114800"/>
            <a:ext cx="54864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r>
              <a:t>Demonstration of automatic adjustment for different aspect ratios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00500" y="342900"/>
            <a:ext cx="7315200" cy="6858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3200" b="1" i="0">
                <a:latin typeface="Meiryo"/>
              </a:defRPr>
            </a:pPr>
            <a:r>
              <a:t>Centered Title</a:t>
            </a:r>
          </a:p>
        </p:txBody>
      </p:sp>
      <p:sp>
        <p:nvSpPr>
          <p:cNvPr id="3" name="Rectangle 2"/>
          <p:cNvSpPr/>
          <p:nvPr/>
        </p:nvSpPr>
        <p:spPr>
          <a:xfrm>
            <a:off x="800100" y="1371600"/>
            <a:ext cx="7315200" cy="2743200"/>
          </a:xfrm>
          <a:prstGeom prst="rect">
            <a:avLst/>
          </a:prstGeom>
          <a:solidFill>
            <a:srgbClr val="404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800100" y="4800600"/>
            <a:ext cx="7315200" cy="1371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1800" b="0" i="0">
                <a:latin typeface="Meiryo"/>
              </a:defRPr>
            </a:pPr>
            <a:r>
              <a:t>This slide demonstrates responsive positioning that adjusts automatically for different aspect ratios. The title and rectangle remain properly centered regardless of the presentation's aspect ratio.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00500" y="342900"/>
            <a:ext cx="7315200" cy="6858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3200" b="1" i="0">
                <a:latin typeface="Meiryo"/>
              </a:defRPr>
            </a:pPr>
            <a:r>
              <a:t>Comparison: Standard vs. Responsive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371600"/>
            <a:ext cx="3200400" cy="2057400"/>
          </a:xfrm>
          <a:prstGeom prst="rect">
            <a:avLst/>
          </a:prstGeom>
          <a:solidFill>
            <a:srgbClr val="FF404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800100" y="3429000"/>
            <a:ext cx="3200400" cy="6858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1400" b="0" i="0">
                <a:latin typeface="Meiryo"/>
              </a:defRPr>
            </a:pPr>
            <a:r>
              <a:t>Standard positioning</a:t>
            </a:r>
          </a:p>
          <a:p>
            <a:r>
              <a:t>(may shift left in wider aspect ratios)</a:t>
            </a:r>
          </a:p>
        </p:txBody>
      </p:sp>
      <p:sp>
        <p:nvSpPr>
          <p:cNvPr id="5" name="Rectangle 4"/>
          <p:cNvSpPr/>
          <p:nvPr/>
        </p:nvSpPr>
        <p:spPr>
          <a:xfrm>
            <a:off x="4400550" y="1371600"/>
            <a:ext cx="3200400" cy="2057400"/>
          </a:xfrm>
          <a:prstGeom prst="rect">
            <a:avLst/>
          </a:prstGeom>
          <a:solidFill>
            <a:srgbClr val="40FF4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4400550" y="3429000"/>
            <a:ext cx="3200400" cy="6858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1400" b="0" i="0">
                <a:latin typeface="Meiryo"/>
              </a:defRPr>
            </a:pPr>
            <a:r>
              <a:t>Responsive positioning</a:t>
            </a:r>
          </a:p>
          <a:p>
            <a:r>
              <a:t>(maintains proper positioning)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0100" y="4800600"/>
            <a:ext cx="7315200" cy="13716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1400" b="0" i="0">
                <a:latin typeface="Meiryo"/>
              </a:defRPr>
            </a:pPr>
            <a:r>
              <a:t>Implementation: When h_align="center" is specified, the positioning code automatically adjusts x-coordinates based on the current aspect ratio. This ensures elements remain visually balanced regardless of slide dimensions.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