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101010"/>
                </a:solidFill>
                <a:latin typeface="Meiryo"/>
              </a:defRPr>
            </a:pPr>
            <a:r>
              <a:t>Default Fonts and Colors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101010"/>
                </a:solidFill>
                <a:latin typeface="Meiryo"/>
              </a:defRPr>
            </a:pPr>
            <a:r>
              <a:t>This text uses the default black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FF4040"/>
                </a:solidFill>
                <a:latin typeface="Meiryo"/>
              </a:defRPr>
            </a:pPr>
            <a:r>
              <a:t>This text uses the red color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40FF40"/>
                </a:solidFill>
                <a:latin typeface="Meiryo"/>
              </a:defRPr>
            </a:pPr>
            <a:r>
              <a:t>This text uses the green color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4040FF"/>
                </a:solidFill>
                <a:latin typeface="Meiryo"/>
              </a:defRPr>
            </a:pPr>
            <a:r>
              <a:t>This text uses the blue color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FFFFFF"/>
                </a:solidFill>
                <a:latin typeface="Meiryo"/>
              </a:defRPr>
            </a:pPr>
            <a:r>
              <a:t>This text uses the white color on blue background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800600"/>
            <a:ext cx="7315200" cy="685800"/>
          </a:xfrm>
          <a:prstGeom prst="rect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