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2057400"/>
            <a:ext cx="9751161" cy="137160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l">
              <a:defRPr sz="4400" b="1" i="0">
                <a:solidFill>
                  <a:srgbClr val="FFFFFF"/>
                </a:solidFill>
                <a:latin typeface="Meiryo"/>
              </a:defRPr>
            </a:pPr>
            <a: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88952" cy="68580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l">
              <a:defRPr sz="2400" b="1" i="0">
                <a:latin typeface="Meiryo"/>
              </a:defRPr>
            </a:pPr>
            <a:r>
              <a:t>Key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168" y="705688"/>
            <a:ext cx="3860241" cy="74957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defRPr sz="2400" b="1" i="0">
                <a:latin typeface="Meiryo"/>
              </a:defRPr>
            </a:pPr>
            <a:r>
              <a:t>1. Easy-to-Use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