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2188952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30" d="100"/>
          <a:sy n="230" d="100"/>
        </p:scale>
        <p:origin x="954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90F151-2B39-D5FD-24D0-D525D2217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A2BB15-7034-0B21-0C44-57CEAA63A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340E4E-BF7A-5A5E-36E2-8C5540384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69F2B-6B09-1736-2838-F8548DD0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585CE7-AC35-4151-D8AB-55E62558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658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A6141-9EB5-040F-8020-4F1A4F775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9EF73FA-DD05-338D-225C-446675CBD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85E1E3-E228-4939-1D94-297DC658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5EE4064-B3E8-55B0-00EB-C071E0EA2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3C5F3E-612D-6A4B-A7C1-C9E20EB7A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4699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F132C2F-E241-92D1-BAAD-500B3858A7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66D9693-9C01-66D8-2FB6-C6BA268705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FE14A2-B2AE-BBB6-A6AE-4EC54A99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7B3902-EA03-2410-24BB-837AE3FD0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BB3DCB-3B34-797F-D039-A73745532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6631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76B1CE-9E61-2056-2477-67C02CAE1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FD55B2-CCF0-D923-DF2B-059775EB3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C31E08-AB81-2A62-DC63-7BF388C1E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8468F4-F398-710C-9D51-3088CBA52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8AC16A-8C0C-AA3B-4F96-46254AD94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12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49B001-4BBF-A672-5F15-CCBB6151F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8191BC1-5BBC-4A26-E175-79B073217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1A7DF3-AFC3-5284-187F-1A3CA6BF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D51430-B2F6-73C1-C707-A31FA05BB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82960FA-C7A2-2632-BB74-246DF3B02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902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7FD804-76A0-B2F9-88B3-08CE2EB89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4B3EC3-5274-833B-9053-BC1157BE72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F4D714B-2A78-CB9A-362C-CFAB23E01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E734F3-CBF7-223E-9474-BAE0998D1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B4E2901-06F4-B2D3-D815-BD98D87AF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44FFBFF-4868-8C73-E768-165528E2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755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8FEA4-1D38-23FF-C503-15ACA45FC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4FF698-97BE-5878-061B-B698225EB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46A340-09A0-A68F-F7F0-BE5BA7D5A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B8553E-9D9C-843C-A397-9D028CDBE2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2FBCD9-042E-BB2B-6908-633E41837A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AE9C221-0133-7458-9A7F-F6680162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5871EF-4821-0C8E-4F00-B2BE70BEB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3FF271A-A12C-2868-B06D-14D2F2AD1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1453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9CF353-5705-1B83-5C79-E56E2FAFD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2BDCD7-F08C-E260-F122-98855C211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A0F53-282E-B4CE-F3B5-849E92B4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889E825-FC9A-18D3-340B-46C20C48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2137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101EED4-52D3-5873-5A5A-0F48B66F0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F3ACEC-7846-F6D2-AAD4-4DCF61967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F6777F8-9203-5251-20CA-259D8FE4A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86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A0E2BF-9587-776F-7A18-5A956690B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9ABAFB-F010-08F7-7461-78A4EACBC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CA6E331-2F28-3134-6A73-CD788C0A2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890006-4606-D567-A03C-11C6DD8ED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AC40B88-68F5-75DD-6F00-002A2D8B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2C1766B-F39D-1D5C-229E-634B31F8B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3369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824519-AEC0-C48A-759E-B4C5B111A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BC82EAA-37DF-9A8E-35D8-5693D350CD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44F8158-73B4-5DBD-5511-E60D6E559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CF1131-A122-00E6-2DCF-9E2961263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220A72-D94D-6887-1744-E643D8A21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4D87B11-38C5-18C3-6807-0C7FFB1B1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6349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E411AE8-FA83-83FC-B2A2-26D53D63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45C196-FB90-EC60-4632-E9F38D9A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B0DC21-92C9-1504-823A-33AC4F885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36AD62-8BED-4F00-BDCC-CEAF4DF844F9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5194FEF-0298-2EA4-83D2-B1AB50901C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22B4436-94A0-E09E-ADF0-05E31A31D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7F45E2-1352-4454-84E4-E63636FB02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7898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4476" y="342900"/>
            <a:ext cx="10970056" cy="6858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3200" b="1" i="0">
                <a:latin typeface="Meiryo"/>
              </a:defRPr>
            </a:pPr>
            <a:r>
              <a:t>006 - Enhanced Grid Access API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4476" y="1028700"/>
            <a:ext cx="10970056" cy="3429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2000" b="0" i="0">
                <a:latin typeface="Meiryo"/>
              </a:defRPr>
            </a:pPr>
            <a:r>
              <a:t>Using grid[row] and grid[row, col] accessors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13918" y="1803654"/>
            <a:ext cx="4485534" cy="205054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400" b="1" i="0">
                <a:latin typeface="Meiryo"/>
              </a:defRPr>
            </a:pPr>
            <a:r>
              <a:t>This text was added using grid[0, 0].add_text()</a:t>
            </a:r>
          </a:p>
        </p:txBody>
      </p:sp>
      <p:pic>
        <p:nvPicPr>
          <p:cNvPr id="5" name="Picture 4" descr="company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499" y="1803654"/>
            <a:ext cx="4485534" cy="205054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13918" y="4032504"/>
            <a:ext cx="4485534" cy="2050541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400" b="0" i="0">
                <a:latin typeface="Meiryo"/>
              </a:defRPr>
            </a:pPr>
            <a:r>
              <a:t>This text was added using grid[1].add_text()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43779" y="3566160"/>
          <a:ext cx="5606917" cy="3154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8972"/>
                <a:gridCol w="1868972"/>
                <a:gridCol w="1868973"/>
              </a:tblGrid>
              <a:tr h="105156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Quantity</a:t>
                      </a:r>
                    </a:p>
                  </a:txBody>
                  <a:tcPr/>
                </a:tc>
              </a:tr>
              <a:tr h="1051560">
                <a:tc>
                  <a:txBody>
                    <a:bodyPr/>
                    <a:lstStyle/>
                    <a:p>
                      <a:r>
                        <a:t>Widget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</a:t>
                      </a:r>
                    </a:p>
                  </a:txBody>
                  <a:tcPr/>
                </a:tc>
              </a:tr>
              <a:tr h="1051560">
                <a:tc>
                  <a:txBody>
                    <a:bodyPr/>
                    <a:lstStyle/>
                    <a:p>
                      <a:r>
                        <a:t>Widget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$15.50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094476" y="342900"/>
            <a:ext cx="10970056" cy="685800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ctr">
              <a:defRPr sz="2800" b="1" i="0">
                <a:latin typeface="Meiryo"/>
              </a:defRPr>
            </a:pPr>
            <a:r>
              <a:t>Dashboard Using Enhanced Grid Access API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5963" y="1414119"/>
            <a:ext cx="10695805" cy="1628775"/>
          </a:xfrm>
          <a:prstGeom prst="rect">
            <a:avLst/>
          </a:prstGeom>
          <a:noFill/>
        </p:spPr>
        <p:txBody>
          <a:bodyPr wrap="square" anchor="ctr">
            <a:normAutofit/>
          </a:bodyPr>
          <a:lstStyle/>
          <a:p>
            <a:pPr algn="ctr">
              <a:defRPr sz="1800" b="1" i="0">
                <a:latin typeface="Meiryo"/>
              </a:defRPr>
            </a:pPr>
            <a:r>
              <a:t>Q3 2025 Performance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5963" y="3129305"/>
            <a:ext cx="5210776" cy="1628775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l">
              <a:defRPr sz="1400" b="1" i="0">
                <a:latin typeface="Meiryo"/>
              </a:defRPr>
            </a:pPr>
            <a:r>
              <a:t>Key Metrics: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246837" y="2343378"/>
          <a:ext cx="5789752" cy="2171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9917"/>
                <a:gridCol w="1929917"/>
                <a:gridCol w="1929918"/>
              </a:tblGrid>
              <a:tr h="542982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Change</a:t>
                      </a:r>
                    </a:p>
                  </a:txBody>
                  <a:tcPr/>
                </a:tc>
              </a:tr>
              <a:tr h="542982">
                <a:tc>
                  <a:txBody>
                    <a:bodyPr/>
                    <a:lstStyle/>
                    <a:p>
                      <a:r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$1.2M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+15%</a:t>
                      </a:r>
                    </a:p>
                  </a:txBody>
                  <a:tcPr/>
                </a:tc>
              </a:tr>
              <a:tr h="542982">
                <a:tc>
                  <a:txBody>
                    <a:bodyPr/>
                    <a:lstStyle/>
                    <a:p>
                      <a:r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$450K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+8%</a:t>
                      </a:r>
                    </a:p>
                  </a:txBody>
                  <a:tcPr/>
                </a:tc>
              </a:tr>
              <a:tr h="542982">
                <a:tc>
                  <a:txBody>
                    <a:bodyPr/>
                    <a:lstStyle/>
                    <a:p>
                      <a:r>
                        <a:t>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8,500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+22%</a:t>
                      </a:r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Picture 5" descr="tmp5j8wf7z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963" y="4843119"/>
            <a:ext cx="5210776" cy="16287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230992" y="4843119"/>
            <a:ext cx="5210776" cy="1628775"/>
          </a:xfrm>
          <a:prstGeom prst="rect">
            <a:avLst/>
          </a:prstGeom>
          <a:noFill/>
        </p:spPr>
        <p:txBody>
          <a:bodyPr wrap="square" anchor="t">
            <a:normAutofit/>
          </a:bodyPr>
          <a:lstStyle/>
          <a:p>
            <a:pPr algn="l">
              <a:defRPr sz="1200" b="0" i="0">
                <a:latin typeface="Meiryo"/>
              </a:defRPr>
            </a:pPr>
            <a:r>
              <a:t>Summary:</a:t>
            </a:r>
          </a:p>
          <a:p/>
          <a:p>
            <a:r>
              <a:t>• Growth exceeded projections in all key areas</a:t>
            </a:r>
          </a:p>
          <a:p>
            <a:r>
              <a:t>• Customer acquisition rate increased by 22%</a:t>
            </a:r>
          </a:p>
          <a:p>
            <a:r>
              <a:t>• New product line contributed 35% of revenue</a:t>
            </a:r>
          </a:p>
          <a:p>
            <a:r>
              <a:t>• International expansion on track for Q4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rgbClr val="282828"/>
      </a:dk1>
      <a:lt1>
        <a:sysClr val="window" lastClr="FFFFFF"/>
      </a:lt1>
      <a:dk2>
        <a:srgbClr val="282828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ユーザー定義 2">
      <a:majorFont>
        <a:latin typeface="Meiryo"/>
        <a:ea typeface="Meiryo"/>
        <a:cs typeface=""/>
      </a:majorFont>
      <a:minorFont>
        <a:latin typeface="Meiryo"/>
        <a:ea typeface="Meiry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ワイド画面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0</vt:i4>
      </vt:variant>
    </vt:vector>
  </HeadingPairs>
  <TitlesOfParts>
    <vt:vector size="3" baseType="lpstr">
      <vt:lpstr>Meiryo</vt:lpstr>
      <vt:lpstr>Arial</vt:lpstr>
      <vt:lpstr>Office テーマ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Ryuichi Shimogawa</dc:creator>
  <cp:lastModifiedBy>Ryuichi Shimogawa</cp:lastModifiedBy>
  <cp:revision>2</cp:revision>
  <dcterms:created xsi:type="dcterms:W3CDTF">2025-05-11T16:03:28Z</dcterms:created>
  <dcterms:modified xsi:type="dcterms:W3CDTF">2025-05-11T16:06:45Z</dcterms:modified>
</cp:coreProperties>
</file>