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62674" y="1068476"/>
            <a:ext cx="9263603" cy="152041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4400" b="1" i="0">
                <a:latin typeface="Meiryo"/>
              </a:defRPr>
            </a:pPr>
            <a:r>
              <a:t>Quick Slide Deck Creation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2674" y="2669133"/>
            <a:ext cx="9263603" cy="1520418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0" i="0">
                <a:latin typeface="Meiryo"/>
              </a:defRPr>
            </a:pPr>
            <a:r>
              <a:t>Using Enhanced Row-Based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62674" y="4269105"/>
            <a:ext cx="9263603" cy="152041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000" b="0" i="1">
                <a:latin typeface="Meiryo"/>
              </a:defRPr>
            </a:pPr>
            <a:r>
              <a:t>Created with EasyPPTX v0.0.3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600" b="1" i="0">
                <a:latin typeface="Meiryo"/>
              </a:defRPr>
            </a:pPr>
            <a:r>
              <a:t>Key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963" y="1198778"/>
            <a:ext cx="5210776" cy="127010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1" i="0">
                <a:latin typeface="Meiryo"/>
              </a:defRPr>
            </a:pPr>
            <a:r>
              <a:t>Simplified Syntax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963" y="1198778"/>
            <a:ext cx="5210776" cy="127010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Intuitive and concise API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5963" y="2536088"/>
            <a:ext cx="5210776" cy="127010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1" i="0">
                <a:latin typeface="Meiryo"/>
              </a:defRPr>
            </a:pPr>
            <a:r>
              <a:t>Automatic Placement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5963" y="2536088"/>
            <a:ext cx="5210776" cy="127010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Content flows naturally across rows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5963" y="3873398"/>
            <a:ext cx="5210776" cy="127010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1" i="0">
                <a:latin typeface="Meiryo"/>
              </a:defRPr>
            </a:pPr>
            <a:r>
              <a:t>Reduced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5963" y="3873398"/>
            <a:ext cx="5210776" cy="127010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Less typing, fewer parameters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5963" y="5210708"/>
            <a:ext cx="5210776" cy="127010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1" i="0">
                <a:latin typeface="Meiryo"/>
              </a:defRPr>
            </a:pPr>
            <a:r>
              <a:t>All Content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45963" y="5210708"/>
            <a:ext cx="5210776" cy="127010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Works with text, images, tables, charts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600" b="1" i="0">
                <a:latin typeface="Meiryo"/>
              </a:defRPr>
            </a:pPr>
            <a:r>
              <a:t>Data Visualization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8848" y="1272844"/>
            <a:ext cx="5046226" cy="246065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000" b="1" i="0">
                <a:latin typeface="Meiryo"/>
              </a:defRPr>
            </a:pPr>
            <a:r>
              <a:t>Sine Wave Example</a:t>
            </a:r>
          </a:p>
        </p:txBody>
      </p:sp>
      <p:pic>
        <p:nvPicPr>
          <p:cNvPr id="4" name="Picture 3" descr="tmpcjgmr4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48" y="1272844"/>
            <a:ext cx="5046226" cy="2460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28848" y="3947464"/>
            <a:ext cx="5046226" cy="246065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000" b="1" i="0">
                <a:latin typeface="Meiryo"/>
              </a:defRPr>
            </a:pPr>
            <a:r>
              <a:t>Cosine Wave Example</a:t>
            </a:r>
          </a:p>
        </p:txBody>
      </p:sp>
      <p:pic>
        <p:nvPicPr>
          <p:cNvPr id="6" name="Picture 5" descr="tmp5ibkktq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48" y="3947464"/>
            <a:ext cx="5046226" cy="2460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600" b="1" i="0">
                <a:latin typeface="Meiryo"/>
              </a:defRPr>
            </a:pPr>
            <a:r>
              <a:t>Table Data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62674" y="1233068"/>
            <a:ext cx="9263603" cy="254088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000" b="0" i="0">
                <a:latin typeface="Meiryo"/>
              </a:defRPr>
            </a:pPr>
            <a:r>
              <a:t>Example of using grid[row].add_table() without specifying column indices: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723" y="3514724"/>
          <a:ext cx="11579504" cy="3257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9834"/>
                <a:gridCol w="3859834"/>
                <a:gridCol w="3859836"/>
              </a:tblGrid>
              <a:tr h="814387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Benefits</a:t>
                      </a:r>
                    </a:p>
                  </a:txBody>
                  <a:tcPr/>
                </a:tc>
              </a:tr>
              <a:tr h="814387">
                <a:tc>
                  <a:txBody>
                    <a:bodyPr/>
                    <a:lstStyle/>
                    <a:p>
                      <a:r>
                        <a:t>Row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items sequentially to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Easy, streamlined workflow</a:t>
                      </a:r>
                    </a:p>
                  </a:txBody>
                  <a:tcPr/>
                </a:tc>
              </a:tr>
              <a:tr h="814387">
                <a:tc>
                  <a:txBody>
                    <a:bodyPr/>
                    <a:lstStyle/>
                    <a:p>
                      <a:r>
                        <a:t>Cell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Direct cell targeting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Fine-grained control</a:t>
                      </a:r>
                    </a:p>
                  </a:txBody>
                  <a:tcPr/>
                </a:tc>
              </a:tr>
              <a:tr h="814389">
                <a:tc>
                  <a:txBody>
                    <a:bodyPr/>
                    <a:lstStyle/>
                    <a:p>
                      <a:r>
                        <a:t>Autogrid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Automatic grid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Quick layout development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