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0" y="1714500"/>
            <a:ext cx="9753600" cy="20574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4400" b="1" i="0" u="none">
                <a:solidFill>
                  <a:srgbClr val="404040"/>
                </a:solidFill>
                <a:latin typeface="Meiryo"/>
              </a:rPr>
              <a:t>Importing Figure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38400" y="4114800"/>
            <a:ext cx="73152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1" i="0" u="none">
                <a:solidFill>
                  <a:srgbClr val="404040"/>
                </a:solidFill>
                <a:latin typeface="Meiryo"/>
              </a:rPr>
              <a:t>2022-06-24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3000" b="1" i="0" u="none">
                <a:solidFill>
                  <a:srgbClr val="404040"/>
                </a:solidFill>
                <a:latin typeface="Meiryo"/>
              </a:rPr>
              <a:t>Co foil 0001-r0002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01_TRF 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4913"/>
            <a:ext cx="3048000" cy="19165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TRF Plot</a:t>
            </a:r>
          </a:p>
        </p:txBody>
      </p:sp>
      <p:pic>
        <p:nvPicPr>
          <p:cNvPr id="6" name="Picture 5" descr="Fluorescence fla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353623"/>
            <a:ext cx="3048000" cy="22990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Fluorescence flat</a:t>
            </a:r>
          </a:p>
        </p:txBody>
      </p:sp>
      <p:pic>
        <p:nvPicPr>
          <p:cNvPr id="8" name="Picture 7" descr="Fluorescenc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66671"/>
            <a:ext cx="3048000" cy="22729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6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Fluorescence</a:t>
            </a:r>
          </a:p>
        </p:txBody>
      </p:sp>
      <p:pic>
        <p:nvPicPr>
          <p:cNvPr id="10" name="Picture 9" descr="Reference flat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1350941"/>
            <a:ext cx="3048000" cy="23044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44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Reference flat</a:t>
            </a:r>
          </a:p>
        </p:txBody>
      </p:sp>
      <p:pic>
        <p:nvPicPr>
          <p:cNvPr id="12" name="Picture 11" descr="Referen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4384191"/>
            <a:ext cx="3048000" cy="227299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24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Reference</a:t>
            </a:r>
          </a:p>
        </p:txBody>
      </p:sp>
      <p:pic>
        <p:nvPicPr>
          <p:cNvPr id="14" name="Picture 13" descr="Transmission flat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4384191"/>
            <a:ext cx="3048000" cy="227299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572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Transmission flat</a:t>
            </a:r>
          </a:p>
        </p:txBody>
      </p:sp>
      <p:pic>
        <p:nvPicPr>
          <p:cNvPr id="16" name="Picture 15" descr="Transmission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00" y="4401382"/>
            <a:ext cx="3048000" cy="223861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20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Transmission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3000" b="1" i="0" u="none">
                <a:solidFill>
                  <a:srgbClr val="404040"/>
                </a:solidFill>
                <a:latin typeface="Meiryo"/>
              </a:rPr>
              <a:t>Co foil 0001-r0003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01_TRF 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7898"/>
            <a:ext cx="3048000" cy="19505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TRF Plot</a:t>
            </a:r>
          </a:p>
        </p:txBody>
      </p:sp>
      <p:pic>
        <p:nvPicPr>
          <p:cNvPr id="6" name="Picture 5" descr="Fluorescence fla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358860"/>
            <a:ext cx="3048000" cy="22886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Fluorescence flat</a:t>
            </a:r>
          </a:p>
        </p:txBody>
      </p:sp>
      <p:pic>
        <p:nvPicPr>
          <p:cNvPr id="8" name="Picture 7" descr="Fluorescenc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66671"/>
            <a:ext cx="3048000" cy="22729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6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Fluorescence</a:t>
            </a:r>
          </a:p>
        </p:txBody>
      </p:sp>
      <p:pic>
        <p:nvPicPr>
          <p:cNvPr id="10" name="Picture 9" descr="Reference flat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1358860"/>
            <a:ext cx="3048000" cy="228861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44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Reference flat</a:t>
            </a:r>
          </a:p>
        </p:txBody>
      </p:sp>
      <p:pic>
        <p:nvPicPr>
          <p:cNvPr id="12" name="Picture 11" descr="Referen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4416232"/>
            <a:ext cx="3048000" cy="22089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24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Reference</a:t>
            </a:r>
          </a:p>
        </p:txBody>
      </p:sp>
      <p:pic>
        <p:nvPicPr>
          <p:cNvPr id="14" name="Picture 13" descr="Transmission flat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4384191"/>
            <a:ext cx="3048000" cy="227299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572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Transmission flat</a:t>
            </a:r>
          </a:p>
        </p:txBody>
      </p:sp>
      <p:pic>
        <p:nvPicPr>
          <p:cNvPr id="16" name="Picture 15" descr="Transmission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00" y="4384191"/>
            <a:ext cx="3048000" cy="227299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20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Transmission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3000" b="1" i="0" u="none">
                <a:solidFill>
                  <a:srgbClr val="404040"/>
                </a:solidFill>
                <a:latin typeface="Meiryo"/>
              </a:rPr>
              <a:t>Co foil 0001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01_TRF 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2342"/>
            <a:ext cx="3048000" cy="19416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TRF Plot</a:t>
            </a:r>
          </a:p>
        </p:txBody>
      </p:sp>
      <p:pic>
        <p:nvPicPr>
          <p:cNvPr id="6" name="Picture 5" descr="Fluorescence fla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342912"/>
            <a:ext cx="3048000" cy="23205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Fluorescence flat</a:t>
            </a:r>
          </a:p>
        </p:txBody>
      </p:sp>
      <p:pic>
        <p:nvPicPr>
          <p:cNvPr id="8" name="Picture 7" descr="Fluorescenc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66671"/>
            <a:ext cx="3048000" cy="22729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6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Fluorescence</a:t>
            </a:r>
          </a:p>
        </p:txBody>
      </p:sp>
      <p:pic>
        <p:nvPicPr>
          <p:cNvPr id="10" name="Picture 9" descr="Reference flat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1350941"/>
            <a:ext cx="3048000" cy="23044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44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Reference flat</a:t>
            </a:r>
          </a:p>
        </p:txBody>
      </p:sp>
      <p:pic>
        <p:nvPicPr>
          <p:cNvPr id="12" name="Picture 11" descr="Referen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4384191"/>
            <a:ext cx="3048000" cy="227299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24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Reference</a:t>
            </a:r>
          </a:p>
        </p:txBody>
      </p:sp>
      <p:pic>
        <p:nvPicPr>
          <p:cNvPr id="14" name="Picture 13" descr="Transmission flat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4384191"/>
            <a:ext cx="3048000" cy="227299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572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Transmission flat</a:t>
            </a:r>
          </a:p>
        </p:txBody>
      </p:sp>
      <p:pic>
        <p:nvPicPr>
          <p:cNvPr id="16" name="Picture 15" descr="Transmission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00" y="4391137"/>
            <a:ext cx="3048000" cy="225910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20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Transmission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3000" b="1" i="0" u="none">
                <a:solidFill>
                  <a:srgbClr val="404040"/>
                </a:solidFill>
                <a:latin typeface="Meiryo"/>
              </a:rPr>
              <a:t>Co foil 0002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01_TRF 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4913"/>
            <a:ext cx="3048000" cy="19165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TRF Plot</a:t>
            </a:r>
          </a:p>
        </p:txBody>
      </p:sp>
      <p:pic>
        <p:nvPicPr>
          <p:cNvPr id="6" name="Picture 5" descr="Fluorescence fla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358860"/>
            <a:ext cx="3048000" cy="22886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Fluorescence flat</a:t>
            </a:r>
          </a:p>
        </p:txBody>
      </p:sp>
      <p:pic>
        <p:nvPicPr>
          <p:cNvPr id="8" name="Picture 7" descr="Fluorescenc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66671"/>
            <a:ext cx="3048000" cy="22729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6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Fluorescence</a:t>
            </a:r>
          </a:p>
        </p:txBody>
      </p:sp>
      <p:pic>
        <p:nvPicPr>
          <p:cNvPr id="10" name="Picture 9" descr="Reference flat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1350941"/>
            <a:ext cx="3048000" cy="23044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44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Reference flat</a:t>
            </a:r>
          </a:p>
        </p:txBody>
      </p:sp>
      <p:pic>
        <p:nvPicPr>
          <p:cNvPr id="12" name="Picture 11" descr="Referen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4386127"/>
            <a:ext cx="3048000" cy="226912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24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Reference</a:t>
            </a:r>
          </a:p>
        </p:txBody>
      </p:sp>
      <p:pic>
        <p:nvPicPr>
          <p:cNvPr id="14" name="Picture 13" descr="Transmission flat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4368461"/>
            <a:ext cx="3048000" cy="230445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572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Transmission flat</a:t>
            </a:r>
          </a:p>
        </p:txBody>
      </p:sp>
      <p:pic>
        <p:nvPicPr>
          <p:cNvPr id="16" name="Picture 15" descr="Transmission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00" y="4401382"/>
            <a:ext cx="3048000" cy="223861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20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Transmission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3000" b="1" i="0" u="none">
                <a:solidFill>
                  <a:srgbClr val="404040"/>
                </a:solidFill>
                <a:latin typeface="Meiryo"/>
              </a:rPr>
              <a:t>Co foil 0003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01_TRF 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4913"/>
            <a:ext cx="3048000" cy="19165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TRF Plot</a:t>
            </a:r>
          </a:p>
        </p:txBody>
      </p:sp>
      <p:pic>
        <p:nvPicPr>
          <p:cNvPr id="6" name="Picture 5" descr="Fluorescence fla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376286"/>
            <a:ext cx="3048000" cy="22537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Fluorescence flat</a:t>
            </a:r>
          </a:p>
        </p:txBody>
      </p:sp>
      <p:pic>
        <p:nvPicPr>
          <p:cNvPr id="8" name="Picture 7" descr="Fluorescenc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66671"/>
            <a:ext cx="3048000" cy="22729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6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Fluorescence</a:t>
            </a:r>
          </a:p>
        </p:txBody>
      </p:sp>
      <p:pic>
        <p:nvPicPr>
          <p:cNvPr id="10" name="Picture 9" descr="Reference flat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1350941"/>
            <a:ext cx="3048000" cy="23044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44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Reference flat</a:t>
            </a:r>
          </a:p>
        </p:txBody>
      </p:sp>
      <p:pic>
        <p:nvPicPr>
          <p:cNvPr id="12" name="Picture 11" descr="Referen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4384191"/>
            <a:ext cx="3048000" cy="227299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24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Reference</a:t>
            </a:r>
          </a:p>
        </p:txBody>
      </p:sp>
      <p:pic>
        <p:nvPicPr>
          <p:cNvPr id="14" name="Picture 13" descr="Transmission flat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4360432"/>
            <a:ext cx="3048000" cy="232051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572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Transmission flat</a:t>
            </a:r>
          </a:p>
        </p:txBody>
      </p:sp>
      <p:pic>
        <p:nvPicPr>
          <p:cNvPr id="16" name="Picture 15" descr="Transmission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00" y="4401382"/>
            <a:ext cx="3048000" cy="223861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20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Transmission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3000" b="1" i="0" u="none">
                <a:solidFill>
                  <a:srgbClr val="404040"/>
                </a:solidFill>
                <a:latin typeface="Meiryo"/>
              </a:rPr>
              <a:t>Co foil 0004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01_TRF 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4913"/>
            <a:ext cx="3048000" cy="19165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TRF Plot</a:t>
            </a:r>
          </a:p>
        </p:txBody>
      </p:sp>
      <p:pic>
        <p:nvPicPr>
          <p:cNvPr id="6" name="Picture 5" descr="Fluorescence fla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358860"/>
            <a:ext cx="3048000" cy="22886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Fluorescence flat</a:t>
            </a:r>
          </a:p>
        </p:txBody>
      </p:sp>
      <p:pic>
        <p:nvPicPr>
          <p:cNvPr id="8" name="Picture 7" descr="Fluorescenc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66671"/>
            <a:ext cx="3048000" cy="22729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6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Fluorescence</a:t>
            </a:r>
          </a:p>
        </p:txBody>
      </p:sp>
      <p:pic>
        <p:nvPicPr>
          <p:cNvPr id="10" name="Picture 9" descr="Reference flat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1350941"/>
            <a:ext cx="3048000" cy="23044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44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Reference flat</a:t>
            </a:r>
          </a:p>
        </p:txBody>
      </p:sp>
      <p:pic>
        <p:nvPicPr>
          <p:cNvPr id="12" name="Picture 11" descr="Referen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4384191"/>
            <a:ext cx="3048000" cy="227299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24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Reference</a:t>
            </a:r>
          </a:p>
        </p:txBody>
      </p:sp>
      <p:pic>
        <p:nvPicPr>
          <p:cNvPr id="14" name="Picture 13" descr="Transmission flat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4384191"/>
            <a:ext cx="3048000" cy="227299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572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Transmission flat</a:t>
            </a:r>
          </a:p>
        </p:txBody>
      </p:sp>
      <p:pic>
        <p:nvPicPr>
          <p:cNvPr id="16" name="Picture 15" descr="Transmission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00" y="4401382"/>
            <a:ext cx="3048000" cy="223861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20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Transmission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3000" b="1" i="0" u="none">
                <a:solidFill>
                  <a:srgbClr val="404040"/>
                </a:solidFill>
                <a:latin typeface="Meiryo"/>
              </a:rPr>
              <a:t>Co foil 0005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01_TRF 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4913"/>
            <a:ext cx="3048000" cy="19165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TRF Plot</a:t>
            </a:r>
          </a:p>
        </p:txBody>
      </p:sp>
      <p:pic>
        <p:nvPicPr>
          <p:cNvPr id="6" name="Picture 5" descr="Fluorescence fla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358860"/>
            <a:ext cx="3048000" cy="22886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Fluorescence flat</a:t>
            </a:r>
          </a:p>
        </p:txBody>
      </p:sp>
      <p:pic>
        <p:nvPicPr>
          <p:cNvPr id="8" name="Picture 7" descr="Fluorescenc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66671"/>
            <a:ext cx="3048000" cy="22729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6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Fluorescence</a:t>
            </a:r>
          </a:p>
        </p:txBody>
      </p:sp>
      <p:pic>
        <p:nvPicPr>
          <p:cNvPr id="10" name="Picture 9" descr="Reference flat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1350941"/>
            <a:ext cx="3048000" cy="23044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44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Reference flat</a:t>
            </a:r>
          </a:p>
        </p:txBody>
      </p:sp>
      <p:pic>
        <p:nvPicPr>
          <p:cNvPr id="12" name="Picture 11" descr="Referen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4373788"/>
            <a:ext cx="3048000" cy="229380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24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Reference</a:t>
            </a:r>
          </a:p>
        </p:txBody>
      </p:sp>
      <p:pic>
        <p:nvPicPr>
          <p:cNvPr id="14" name="Picture 13" descr="Transmission flat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4360432"/>
            <a:ext cx="3048000" cy="232051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572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Transmission flat</a:t>
            </a:r>
          </a:p>
        </p:txBody>
      </p:sp>
      <p:pic>
        <p:nvPicPr>
          <p:cNvPr id="16" name="Picture 15" descr="Transmission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00" y="4393698"/>
            <a:ext cx="3048000" cy="225398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20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Transmission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