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Auto Preanalysis of QAS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3623"/>
            <a:ext cx="3048000" cy="2299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401382"/>
            <a:ext cx="3048000" cy="2238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898"/>
            <a:ext cx="3048000" cy="1950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8860"/>
            <a:ext cx="3048000" cy="22886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01382"/>
            <a:ext cx="3048000" cy="2238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342"/>
            <a:ext cx="3048000" cy="1941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2912"/>
            <a:ext cx="3048000" cy="2320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1591"/>
            <a:ext cx="3048000" cy="22781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8461"/>
            <a:ext cx="3048000" cy="23044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76286"/>
            <a:ext cx="3048000" cy="225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0004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1591"/>
            <a:ext cx="3048000" cy="22781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