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2" Type="http://schemas.openxmlformats.org/officeDocument/2006/relationships/image" Target="../media/image10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Auto Preanalysis of QAS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0001-r0002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0001_Transmi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421"/>
            <a:ext cx="2438400" cy="1587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  <p:pic>
        <p:nvPicPr>
          <p:cNvPr id="6" name="Picture 5" descr="00002_Transmission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76045"/>
            <a:ext cx="2438400" cy="1648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8" name="Picture 7" descr="00003_Transmission (-30 to 50eV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176045"/>
            <a:ext cx="2438400" cy="16484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68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(-30 to 50eV)</a:t>
            </a:r>
          </a:p>
        </p:txBody>
      </p:sp>
      <p:pic>
        <p:nvPicPr>
          <p:cNvPr id="10" name="Picture 9" descr="00004_Transmission 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180443"/>
            <a:ext cx="2438400" cy="163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52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</a:t>
            </a:r>
          </a:p>
        </p:txBody>
      </p:sp>
      <p:pic>
        <p:nvPicPr>
          <p:cNvPr id="12" name="Picture 11" descr="00005_Transmission 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588" y="1165860"/>
            <a:ext cx="2408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536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R</a:t>
            </a:r>
          </a:p>
        </p:txBody>
      </p:sp>
      <p:pic>
        <p:nvPicPr>
          <p:cNvPr id="14" name="Picture 13" descr="00006_Fluorescen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06224"/>
            <a:ext cx="2438400" cy="16114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6" name="Picture 15" descr="00007_Fluorescence normaliz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3187725"/>
            <a:ext cx="2438400" cy="16484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84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18" name="Picture 17" descr="00008_Fluorescence (-30 to 50eV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187725"/>
            <a:ext cx="2438400" cy="1648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68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(-30 to 50eV)</a:t>
            </a:r>
          </a:p>
        </p:txBody>
      </p:sp>
      <p:pic>
        <p:nvPicPr>
          <p:cNvPr id="20" name="Picture 19" descr="00009_Fluorescence 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3192123"/>
            <a:ext cx="2438400" cy="16396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52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22" name="Picture 21" descr="00010_Fluorescence 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8588" y="3177539"/>
            <a:ext cx="2408422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536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</a:t>
            </a:r>
          </a:p>
        </p:txBody>
      </p:sp>
      <p:pic>
        <p:nvPicPr>
          <p:cNvPr id="24" name="Picture 23" descr="00011_Referenc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217904"/>
            <a:ext cx="2438400" cy="16114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26" name="Picture 25" descr="00012_Reference normaliz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5205665"/>
            <a:ext cx="2438400" cy="16358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384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28" name="Picture 27" descr="00013_Reference (-30 to 50eV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6800" y="5205665"/>
            <a:ext cx="2438400" cy="16358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768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(-30 to 50eV)</a:t>
            </a:r>
          </a:p>
        </p:txBody>
      </p:sp>
      <p:pic>
        <p:nvPicPr>
          <p:cNvPr id="30" name="Picture 29" descr="00014_Reference 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0188" y="5189219"/>
            <a:ext cx="2408422" cy="16687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152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k</a:t>
            </a:r>
          </a:p>
        </p:txBody>
      </p:sp>
      <p:pic>
        <p:nvPicPr>
          <p:cNvPr id="32" name="Picture 31" descr="00015_Reference 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86927" y="5189219"/>
            <a:ext cx="2371745" cy="16687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36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0001_Transmi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503"/>
            <a:ext cx="2438400" cy="1617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  <p:pic>
        <p:nvPicPr>
          <p:cNvPr id="6" name="Picture 5" descr="00002_Transmission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79219"/>
            <a:ext cx="2438400" cy="16420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8" name="Picture 7" descr="00003_Transmission (-30 to 50eV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179219"/>
            <a:ext cx="2438400" cy="16420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68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(-30 to 50eV)</a:t>
            </a:r>
          </a:p>
        </p:txBody>
      </p:sp>
      <p:pic>
        <p:nvPicPr>
          <p:cNvPr id="10" name="Picture 9" descr="00004_Transmission 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168146"/>
            <a:ext cx="2438400" cy="1664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52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</a:t>
            </a:r>
          </a:p>
        </p:txBody>
      </p:sp>
      <p:pic>
        <p:nvPicPr>
          <p:cNvPr id="12" name="Picture 11" descr="00005_Transmission 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6927" y="1165860"/>
            <a:ext cx="2371745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536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R</a:t>
            </a:r>
          </a:p>
        </p:txBody>
      </p:sp>
      <p:pic>
        <p:nvPicPr>
          <p:cNvPr id="14" name="Picture 13" descr="00006_Fluorescen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06224"/>
            <a:ext cx="2438400" cy="16114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6" name="Picture 15" descr="00007_Fluorescence normaliz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3187725"/>
            <a:ext cx="2438400" cy="16484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84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18" name="Picture 17" descr="00008_Fluorescence (-30 to 50eV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187725"/>
            <a:ext cx="2438400" cy="1648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68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(-30 to 50eV)</a:t>
            </a:r>
          </a:p>
        </p:txBody>
      </p:sp>
      <p:pic>
        <p:nvPicPr>
          <p:cNvPr id="20" name="Picture 19" descr="00009_Fluorescence 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3192123"/>
            <a:ext cx="2438400" cy="16396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52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22" name="Picture 21" descr="00010_Fluorescence 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1678" y="3177539"/>
            <a:ext cx="2382243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536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</a:t>
            </a:r>
          </a:p>
        </p:txBody>
      </p:sp>
      <p:pic>
        <p:nvPicPr>
          <p:cNvPr id="24" name="Picture 23" descr="00011_Referenc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217904"/>
            <a:ext cx="2438400" cy="16114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26" name="Picture 25" descr="00012_Reference normaliz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5205665"/>
            <a:ext cx="2438400" cy="16358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384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28" name="Picture 27" descr="00013_Reference (-30 to 50eV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6800" y="5205665"/>
            <a:ext cx="2438400" cy="16358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768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(-30 to 50eV)</a:t>
            </a:r>
          </a:p>
        </p:txBody>
      </p:sp>
      <p:pic>
        <p:nvPicPr>
          <p:cNvPr id="30" name="Picture 29" descr="00014_Reference 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0188" y="5189219"/>
            <a:ext cx="2408422" cy="16687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152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k</a:t>
            </a:r>
          </a:p>
        </p:txBody>
      </p:sp>
      <p:pic>
        <p:nvPicPr>
          <p:cNvPr id="32" name="Picture 31" descr="00015_Reference 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86927" y="5189219"/>
            <a:ext cx="2371745" cy="16687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36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0001_Transmi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544"/>
            <a:ext cx="2438400" cy="1611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  <p:pic>
        <p:nvPicPr>
          <p:cNvPr id="6" name="Picture 5" descr="00002_Transmission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06421"/>
            <a:ext cx="2438400" cy="1587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8" name="Picture 7" descr="00003_Transmission (-30 to 50eV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206421"/>
            <a:ext cx="2438400" cy="1587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68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(-30 to 50eV)</a:t>
            </a:r>
          </a:p>
        </p:txBody>
      </p:sp>
      <p:pic>
        <p:nvPicPr>
          <p:cNvPr id="10" name="Picture 9" descr="00004_Transmission 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168146"/>
            <a:ext cx="2438400" cy="1664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52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</a:t>
            </a:r>
          </a:p>
        </p:txBody>
      </p:sp>
      <p:pic>
        <p:nvPicPr>
          <p:cNvPr id="12" name="Picture 11" descr="00005_Transmission 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6927" y="1165860"/>
            <a:ext cx="2371745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536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R</a:t>
            </a:r>
          </a:p>
        </p:txBody>
      </p:sp>
      <p:pic>
        <p:nvPicPr>
          <p:cNvPr id="14" name="Picture 13" descr="00006_Fluorescen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06224"/>
            <a:ext cx="2438400" cy="16114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6" name="Picture 15" descr="00007_Fluorescence normaliz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3200151"/>
            <a:ext cx="2438400" cy="1623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84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18" name="Picture 17" descr="00008_Fluorescence (-30 to 50eV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200151"/>
            <a:ext cx="2438400" cy="16235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68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(-30 to 50eV)</a:t>
            </a:r>
          </a:p>
        </p:txBody>
      </p:sp>
      <p:pic>
        <p:nvPicPr>
          <p:cNvPr id="20" name="Picture 19" descr="00009_Fluorescence 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3204062"/>
            <a:ext cx="2438400" cy="16157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52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22" name="Picture 21" descr="00010_Fluorescence 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600" y="3179825"/>
            <a:ext cx="2438400" cy="16642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536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</a:t>
            </a:r>
          </a:p>
        </p:txBody>
      </p:sp>
      <p:pic>
        <p:nvPicPr>
          <p:cNvPr id="24" name="Picture 23" descr="00011_Referenc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217904"/>
            <a:ext cx="2438400" cy="16114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26" name="Picture 25" descr="00012_Reference normaliz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5205665"/>
            <a:ext cx="2438400" cy="16358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384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28" name="Picture 27" descr="00013_Reference (-30 to 50eV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6800" y="5205665"/>
            <a:ext cx="2438400" cy="16358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768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(-30 to 50eV)</a:t>
            </a:r>
          </a:p>
        </p:txBody>
      </p:sp>
      <p:pic>
        <p:nvPicPr>
          <p:cNvPr id="30" name="Picture 29" descr="00014_Reference 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0188" y="5189219"/>
            <a:ext cx="2408422" cy="16687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152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k</a:t>
            </a:r>
          </a:p>
        </p:txBody>
      </p:sp>
      <p:pic>
        <p:nvPicPr>
          <p:cNvPr id="32" name="Picture 31" descr="00015_Reference 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86927" y="5189219"/>
            <a:ext cx="2371745" cy="16687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36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0001_Transmi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544"/>
            <a:ext cx="2438400" cy="1611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  <p:pic>
        <p:nvPicPr>
          <p:cNvPr id="6" name="Picture 5" descr="00002_Transmission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88471"/>
            <a:ext cx="2438400" cy="16235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8" name="Picture 7" descr="00003_Transmission (-30 to 50eV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188471"/>
            <a:ext cx="2438400" cy="1623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68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(-30 to 50eV)</a:t>
            </a:r>
          </a:p>
        </p:txBody>
      </p:sp>
      <p:pic>
        <p:nvPicPr>
          <p:cNvPr id="10" name="Picture 9" descr="00004_Transmission 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180443"/>
            <a:ext cx="2438400" cy="163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52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</a:t>
            </a:r>
          </a:p>
        </p:txBody>
      </p:sp>
      <p:pic>
        <p:nvPicPr>
          <p:cNvPr id="12" name="Picture 11" descr="00005_Transmission 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1168146"/>
            <a:ext cx="2438400" cy="166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536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R</a:t>
            </a:r>
          </a:p>
        </p:txBody>
      </p:sp>
      <p:pic>
        <p:nvPicPr>
          <p:cNvPr id="14" name="Picture 13" descr="00006_Fluorescen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06224"/>
            <a:ext cx="2438400" cy="16114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6" name="Picture 15" descr="00007_Fluorescence normaliz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3200151"/>
            <a:ext cx="2438400" cy="1623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84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18" name="Picture 17" descr="00008_Fluorescence (-30 to 50eV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200151"/>
            <a:ext cx="2438400" cy="16235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68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(-30 to 50eV)</a:t>
            </a:r>
          </a:p>
        </p:txBody>
      </p:sp>
      <p:pic>
        <p:nvPicPr>
          <p:cNvPr id="20" name="Picture 19" descr="00009_Fluorescence 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3204062"/>
            <a:ext cx="2438400" cy="16157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52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22" name="Picture 21" descr="00010_Fluorescence 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600" y="3179825"/>
            <a:ext cx="2438400" cy="16642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536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</a:t>
            </a:r>
          </a:p>
        </p:txBody>
      </p:sp>
      <p:pic>
        <p:nvPicPr>
          <p:cNvPr id="24" name="Picture 23" descr="00011_Referenc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217904"/>
            <a:ext cx="2438400" cy="16114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26" name="Picture 25" descr="00012_Reference normaliz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5205665"/>
            <a:ext cx="2438400" cy="16358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384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28" name="Picture 27" descr="00013_Reference (-30 to 50eV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6800" y="5205665"/>
            <a:ext cx="2438400" cy="16358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768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(-30 to 50eV)</a:t>
            </a:r>
          </a:p>
        </p:txBody>
      </p:sp>
      <p:pic>
        <p:nvPicPr>
          <p:cNvPr id="30" name="Picture 29" descr="00014_Reference 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0188" y="5189219"/>
            <a:ext cx="2408422" cy="16687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152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k</a:t>
            </a:r>
          </a:p>
        </p:txBody>
      </p:sp>
      <p:pic>
        <p:nvPicPr>
          <p:cNvPr id="32" name="Picture 31" descr="00015_Reference 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86927" y="5189219"/>
            <a:ext cx="2371745" cy="16687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36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0004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0001_Transmi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544"/>
            <a:ext cx="2438400" cy="1611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  <p:pic>
        <p:nvPicPr>
          <p:cNvPr id="6" name="Picture 5" descr="00002_Transmission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82305"/>
            <a:ext cx="2438400" cy="1635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8" name="Picture 7" descr="00003_Transmission (-30 to 50eV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182305"/>
            <a:ext cx="2438400" cy="16358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68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(-30 to 50eV)</a:t>
            </a:r>
          </a:p>
        </p:txBody>
      </p:sp>
      <p:pic>
        <p:nvPicPr>
          <p:cNvPr id="10" name="Picture 9" descr="00004_Transmission 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168146"/>
            <a:ext cx="2438400" cy="1664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52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</a:t>
            </a:r>
          </a:p>
        </p:txBody>
      </p:sp>
      <p:pic>
        <p:nvPicPr>
          <p:cNvPr id="12" name="Picture 11" descr="00005_Transmission 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46" y="1165860"/>
            <a:ext cx="2390906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536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R</a:t>
            </a:r>
          </a:p>
        </p:txBody>
      </p:sp>
      <p:pic>
        <p:nvPicPr>
          <p:cNvPr id="14" name="Picture 13" descr="00006_Fluorescen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06224"/>
            <a:ext cx="2438400" cy="16114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6" name="Picture 15" descr="00007_Fluorescence normaliz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3200151"/>
            <a:ext cx="2438400" cy="1623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84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18" name="Picture 17" descr="00008_Fluorescence (-30 to 50eV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200151"/>
            <a:ext cx="2438400" cy="16235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68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(-30 to 50eV)</a:t>
            </a:r>
          </a:p>
        </p:txBody>
      </p:sp>
      <p:pic>
        <p:nvPicPr>
          <p:cNvPr id="20" name="Picture 19" descr="00009_Fluorescence 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3192123"/>
            <a:ext cx="2438400" cy="16396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52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22" name="Picture 21" descr="00010_Fluorescence 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8588" y="3177539"/>
            <a:ext cx="2408422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536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</a:t>
            </a:r>
          </a:p>
        </p:txBody>
      </p:sp>
      <p:pic>
        <p:nvPicPr>
          <p:cNvPr id="24" name="Picture 23" descr="00011_Referenc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217904"/>
            <a:ext cx="2438400" cy="16114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26" name="Picture 25" descr="00012_Reference normaliz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5205665"/>
            <a:ext cx="2438400" cy="16358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384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28" name="Picture 27" descr="00013_Reference (-30 to 50eV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6800" y="5205665"/>
            <a:ext cx="2438400" cy="16358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768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(-30 to 50eV)</a:t>
            </a:r>
          </a:p>
        </p:txBody>
      </p:sp>
      <p:pic>
        <p:nvPicPr>
          <p:cNvPr id="30" name="Picture 29" descr="00014_Reference 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0188" y="5189219"/>
            <a:ext cx="2408422" cy="16687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152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k</a:t>
            </a:r>
          </a:p>
        </p:txBody>
      </p:sp>
      <p:pic>
        <p:nvPicPr>
          <p:cNvPr id="32" name="Picture 31" descr="00015_Reference 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59419" y="5189219"/>
            <a:ext cx="2426760" cy="16687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36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0005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0001_Transmi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503"/>
            <a:ext cx="2438400" cy="1617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  <p:pic>
        <p:nvPicPr>
          <p:cNvPr id="6" name="Picture 5" descr="00002_Transmission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76045"/>
            <a:ext cx="2438400" cy="1648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8" name="Picture 7" descr="00003_Transmission (-30 to 50eV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176045"/>
            <a:ext cx="2438400" cy="16484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68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(-30 to 50eV)</a:t>
            </a:r>
          </a:p>
        </p:txBody>
      </p:sp>
      <p:pic>
        <p:nvPicPr>
          <p:cNvPr id="10" name="Picture 9" descr="00004_Transmission 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180443"/>
            <a:ext cx="2438400" cy="163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52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</a:t>
            </a:r>
          </a:p>
        </p:txBody>
      </p:sp>
      <p:pic>
        <p:nvPicPr>
          <p:cNvPr id="12" name="Picture 11" descr="00005_Transmission 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588" y="1165860"/>
            <a:ext cx="2408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53600" y="822960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R</a:t>
            </a:r>
          </a:p>
        </p:txBody>
      </p:sp>
      <p:pic>
        <p:nvPicPr>
          <p:cNvPr id="14" name="Picture 13" descr="00006_Fluorescen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06224"/>
            <a:ext cx="2438400" cy="16114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6" name="Picture 15" descr="00007_Fluorescence normaliz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3200151"/>
            <a:ext cx="2438400" cy="16235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84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18" name="Picture 17" descr="00008_Fluorescence (-30 to 50eV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200151"/>
            <a:ext cx="2438400" cy="16235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68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(-30 to 50eV)</a:t>
            </a:r>
          </a:p>
        </p:txBody>
      </p:sp>
      <p:pic>
        <p:nvPicPr>
          <p:cNvPr id="20" name="Picture 19" descr="00009_Fluorescence 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3204062"/>
            <a:ext cx="2438400" cy="16157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52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22" name="Picture 21" descr="00010_Fluorescence 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600" y="3179825"/>
            <a:ext cx="2438400" cy="16642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53600" y="283463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</a:t>
            </a:r>
          </a:p>
        </p:txBody>
      </p:sp>
      <p:pic>
        <p:nvPicPr>
          <p:cNvPr id="24" name="Picture 23" descr="00011_Referenc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217904"/>
            <a:ext cx="2438400" cy="16114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26" name="Picture 25" descr="00012_Reference normaliz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5205665"/>
            <a:ext cx="2438400" cy="16358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384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28" name="Picture 27" descr="00013_Reference (-30 to 50eV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6800" y="5205665"/>
            <a:ext cx="2438400" cy="16358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768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(-30 to 50eV)</a:t>
            </a:r>
          </a:p>
        </p:txBody>
      </p:sp>
      <p:pic>
        <p:nvPicPr>
          <p:cNvPr id="30" name="Picture 29" descr="00014_Reference k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0188" y="5189219"/>
            <a:ext cx="2408422" cy="16687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152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k</a:t>
            </a:r>
          </a:p>
        </p:txBody>
      </p:sp>
      <p:pic>
        <p:nvPicPr>
          <p:cNvPr id="32" name="Picture 31" descr="00015_Reference 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59419" y="5189219"/>
            <a:ext cx="2426760" cy="16687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3600" y="4846319"/>
            <a:ext cx="24384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0001_Transmission all rea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0" y="1165860"/>
            <a:ext cx="2506318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all reagion</a:t>
            </a:r>
          </a:p>
        </p:txBody>
      </p:sp>
      <p:pic>
        <p:nvPicPr>
          <p:cNvPr id="6" name="Picture 5" descr="00002_Transmission (-30 to 50eV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840" y="1165860"/>
            <a:ext cx="2506318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(-30 to 50eV)</a:t>
            </a:r>
          </a:p>
        </p:txBody>
      </p:sp>
      <p:pic>
        <p:nvPicPr>
          <p:cNvPr id="8" name="Picture 7" descr="00003_Transmission k(all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112" y="1165860"/>
            <a:ext cx="248177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k(all)</a:t>
            </a:r>
          </a:p>
        </p:txBody>
      </p:sp>
      <p:pic>
        <p:nvPicPr>
          <p:cNvPr id="10" name="Picture 9" descr="00004_Transmission R(all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450" y="1165860"/>
            <a:ext cx="2445098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R(all)</a:t>
            </a:r>
          </a:p>
        </p:txBody>
      </p:sp>
      <p:pic>
        <p:nvPicPr>
          <p:cNvPr id="12" name="Picture 11" descr="00005_Fluorescence all reag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40" y="3177539"/>
            <a:ext cx="2506318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all reagion</a:t>
            </a:r>
          </a:p>
        </p:txBody>
      </p:sp>
      <p:pic>
        <p:nvPicPr>
          <p:cNvPr id="14" name="Picture 13" descr="00006_Fluorescence (-30 to 50eV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8840" y="3177539"/>
            <a:ext cx="2506318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(-30 to 50eV)</a:t>
            </a:r>
          </a:p>
        </p:txBody>
      </p:sp>
      <p:pic>
        <p:nvPicPr>
          <p:cNvPr id="16" name="Picture 15" descr="00007_Fluorescence k(all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774" y="3177539"/>
            <a:ext cx="2518451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k(all)</a:t>
            </a:r>
          </a:p>
        </p:txBody>
      </p:sp>
      <p:pic>
        <p:nvPicPr>
          <p:cNvPr id="18" name="Picture 17" descr="00008_Fluorescence R(all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5450" y="3177539"/>
            <a:ext cx="2445098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R(all)</a:t>
            </a:r>
          </a:p>
        </p:txBody>
      </p:sp>
      <p:pic>
        <p:nvPicPr>
          <p:cNvPr id="20" name="Picture 19" descr="00009_Reference all reagi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286" y="5189219"/>
            <a:ext cx="2487426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all reagion</a:t>
            </a:r>
          </a:p>
        </p:txBody>
      </p:sp>
      <p:pic>
        <p:nvPicPr>
          <p:cNvPr id="22" name="Picture 21" descr="00010_Reference (-30 to 50eV)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8286" y="5189219"/>
            <a:ext cx="2487426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(-30 to 50eV)</a:t>
            </a:r>
          </a:p>
        </p:txBody>
      </p:sp>
      <p:pic>
        <p:nvPicPr>
          <p:cNvPr id="24" name="Picture 23" descr="00011_Reference k(all)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5788" y="5189219"/>
            <a:ext cx="2408422" cy="16687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k(all)</a:t>
            </a:r>
          </a:p>
        </p:txBody>
      </p:sp>
      <p:pic>
        <p:nvPicPr>
          <p:cNvPr id="26" name="Picture 25" descr="00012_Reference R(all)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2127" y="5189219"/>
            <a:ext cx="2371745" cy="16687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4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R(all)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merge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00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" y="1165860"/>
            <a:ext cx="302269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00002_Transmission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32" y="1165860"/>
            <a:ext cx="2468534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8" name="Picture 7" descr="00004_Transmission 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112" y="1165860"/>
            <a:ext cx="248177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</a:t>
            </a:r>
          </a:p>
        </p:txBody>
      </p:sp>
      <p:pic>
        <p:nvPicPr>
          <p:cNvPr id="10" name="Picture 9" descr="00005_Transmission 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788" y="1165860"/>
            <a:ext cx="2408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R</a:t>
            </a:r>
          </a:p>
        </p:txBody>
      </p:sp>
      <p:pic>
        <p:nvPicPr>
          <p:cNvPr id="12" name="Picture 11" descr="00007_Fluorescence normaliz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32" y="3177539"/>
            <a:ext cx="2468534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14" name="Picture 13" descr="00009_Fluorescence 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112" y="3177539"/>
            <a:ext cx="2481775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16" name="Picture 15" descr="00010_Fluorescence 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88" y="3177539"/>
            <a:ext cx="2408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</a:t>
            </a:r>
          </a:p>
        </p:txBody>
      </p:sp>
      <p:pic>
        <p:nvPicPr>
          <p:cNvPr id="18" name="Picture 17" descr="00012_Reference normaliz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4286" y="3177539"/>
            <a:ext cx="2487426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20" name="Picture 19" descr="00014_Reference 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7788" y="5189219"/>
            <a:ext cx="2408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22" name="Picture 21" descr="00015_Reference 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4127" y="5189219"/>
            <a:ext cx="237174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