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9.png"/><Relationship Id="rId4" Type="http://schemas.openxmlformats.org/officeDocument/2006/relationships/image" Target="../media/image2.png"/><Relationship Id="rId5" Type="http://schemas.openxmlformats.org/officeDocument/2006/relationships/image" Target="../media/image50.png"/><Relationship Id="rId6" Type="http://schemas.openxmlformats.org/officeDocument/2006/relationships/image" Target="../media/image4.png"/><Relationship Id="rId7" Type="http://schemas.openxmlformats.org/officeDocument/2006/relationships/image" Target="../media/image5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Auto Preanalysis of QAS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0001-r0002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912"/>
            <a:ext cx="3048000" cy="2320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401382"/>
            <a:ext cx="3048000" cy="2238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342"/>
            <a:ext cx="3048000" cy="194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42912"/>
            <a:ext cx="3048000" cy="2320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8461"/>
            <a:ext cx="3048000" cy="23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1591"/>
            <a:ext cx="3048000" cy="22781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401382"/>
            <a:ext cx="3048000" cy="22386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76380"/>
            <a:ext cx="3048000" cy="2288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0004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6464"/>
            <a:ext cx="3048000" cy="2308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Co foil 0005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normaliz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860"/>
            <a:ext cx="3048000" cy="22886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8" name="Picture 7" descr="Fluor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6671"/>
            <a:ext cx="3048000" cy="22729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</a:t>
            </a:r>
          </a:p>
        </p:txBody>
      </p:sp>
      <p:pic>
        <p:nvPicPr>
          <p:cNvPr id="10" name="Picture 9" descr="Reference normaliz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50941"/>
            <a:ext cx="3048000" cy="23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2" name="Picture 11" descr="Referen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84191"/>
            <a:ext cx="3048000" cy="2272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</a:t>
            </a:r>
          </a:p>
        </p:txBody>
      </p:sp>
      <p:pic>
        <p:nvPicPr>
          <p:cNvPr id="14" name="Picture 13" descr="Transmission normaliz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60432"/>
            <a:ext cx="3048000" cy="23205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  <p:pic>
        <p:nvPicPr>
          <p:cNvPr id="16" name="Picture 15" descr="Transmiss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4191"/>
            <a:ext cx="3048000" cy="22729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Fluorescence (-30 to 50e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0" y="1165860"/>
            <a:ext cx="3562079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(-30 to 50eV)</a:t>
            </a:r>
          </a:p>
        </p:txBody>
      </p:sp>
      <p:pic>
        <p:nvPicPr>
          <p:cNvPr id="6" name="Picture 5" descr="Fluorescence all 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60" y="1165860"/>
            <a:ext cx="3562079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all region</a:t>
            </a:r>
          </a:p>
        </p:txBody>
      </p:sp>
      <p:pic>
        <p:nvPicPr>
          <p:cNvPr id="8" name="Picture 7" descr="Reference (-30 to 50eV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00" y="1165860"/>
            <a:ext cx="3537598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0" y="82296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(-30 to 50eV)</a:t>
            </a:r>
          </a:p>
        </p:txBody>
      </p:sp>
      <p:pic>
        <p:nvPicPr>
          <p:cNvPr id="10" name="Picture 9" descr="Reference all reg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0" y="4183380"/>
            <a:ext cx="3537598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all region</a:t>
            </a:r>
          </a:p>
        </p:txBody>
      </p:sp>
      <p:pic>
        <p:nvPicPr>
          <p:cNvPr id="12" name="Picture 11" descr="Transmission (-30 to 50eV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960" y="4183380"/>
            <a:ext cx="3562079" cy="2674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4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(-30 to 50eV)</a:t>
            </a:r>
          </a:p>
        </p:txBody>
      </p:sp>
      <p:pic>
        <p:nvPicPr>
          <p:cNvPr id="14" name="Picture 13" descr="Transmission all reg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8960" y="4183380"/>
            <a:ext cx="3562079" cy="26746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8000" y="3840480"/>
            <a:ext cx="4064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all region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merge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TRF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913"/>
            <a:ext cx="3048000" cy="191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TRF Plot</a:t>
            </a:r>
          </a:p>
        </p:txBody>
      </p:sp>
      <p:pic>
        <p:nvPicPr>
          <p:cNvPr id="6" name="Picture 5" descr="Fluorescence 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58248"/>
            <a:ext cx="3048000" cy="22898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k</a:t>
            </a:r>
          </a:p>
        </p:txBody>
      </p:sp>
      <p:pic>
        <p:nvPicPr>
          <p:cNvPr id="8" name="Picture 7" descr="Fluorescence normaliz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2912"/>
            <a:ext cx="3048000" cy="2320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Fluorescence normalized</a:t>
            </a:r>
          </a:p>
        </p:txBody>
      </p:sp>
      <p:pic>
        <p:nvPicPr>
          <p:cNvPr id="10" name="Picture 9" descr="Reference 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324574"/>
            <a:ext cx="3048000" cy="2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k</a:t>
            </a:r>
          </a:p>
        </p:txBody>
      </p:sp>
      <p:pic>
        <p:nvPicPr>
          <p:cNvPr id="12" name="Picture 11" descr="Reference normaliz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368461"/>
            <a:ext cx="3048000" cy="23044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Reference normalized</a:t>
            </a:r>
          </a:p>
        </p:txBody>
      </p:sp>
      <p:pic>
        <p:nvPicPr>
          <p:cNvPr id="14" name="Picture 13" descr="Transmission 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375768"/>
            <a:ext cx="3048000" cy="2289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k</a:t>
            </a:r>
          </a:p>
        </p:txBody>
      </p:sp>
      <p:pic>
        <p:nvPicPr>
          <p:cNvPr id="16" name="Picture 15" descr="Transmission normaliz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60432"/>
            <a:ext cx="3048000" cy="23205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Transmission normalized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