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2022-08-03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30480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Slide1</a:t>
            </a:r>
          </a:p>
        </p:txBody>
      </p:sp>
      <p:pic>
        <p:nvPicPr>
          <p:cNvPr id="6" name="Picture 5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45920"/>
            <a:ext cx="30480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Slide2</a:t>
            </a:r>
          </a:p>
        </p:txBody>
      </p:sp>
      <p:pic>
        <p:nvPicPr>
          <p:cNvPr id="8" name="Picture 7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5920"/>
            <a:ext cx="30480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Slide3</a:t>
            </a:r>
          </a:p>
        </p:txBody>
      </p:sp>
      <p:pic>
        <p:nvPicPr>
          <p:cNvPr id="10" name="Picture 9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645920"/>
            <a:ext cx="3048000" cy="171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Slide4</a:t>
            </a:r>
          </a:p>
        </p:txBody>
      </p:sp>
      <p:pic>
        <p:nvPicPr>
          <p:cNvPr id="12" name="Picture 11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63440"/>
            <a:ext cx="3048000" cy="171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14" name="Picture 13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663440"/>
            <a:ext cx="3048000" cy="171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16" name="Picture 15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63440"/>
            <a:ext cx="3048000" cy="1714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8" name="Picture 17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663440"/>
            <a:ext cx="3048000" cy="1714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165860"/>
            <a:ext cx="4754880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6" name="Picture 5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165860"/>
            <a:ext cx="4754880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8" name="Picture 7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4183380"/>
            <a:ext cx="4754880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0" name="Picture 9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4183380"/>
            <a:ext cx="4754880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