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88720" y="1671637"/>
            <a:ext cx="9509760" cy="20059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4011930"/>
            <a:ext cx="7132320" cy="1337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2022-06-21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8872" y="133731"/>
            <a:ext cx="11292840" cy="3343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772"/>
            <a:ext cx="2971800" cy="1671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02386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7" name="Picture 6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04772"/>
            <a:ext cx="2971800" cy="1671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802386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9" name="Picture 8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04772"/>
            <a:ext cx="2971800" cy="16716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802386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11" name="Picture 10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1604772"/>
            <a:ext cx="2971800" cy="1671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15400" y="802386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3" name="Picture 12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46854"/>
            <a:ext cx="2971800" cy="16716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3744468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5" name="Picture 14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4546854"/>
            <a:ext cx="2971800" cy="16716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1800" y="3744468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7" name="Picture 16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4546854"/>
            <a:ext cx="2971800" cy="16716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43600" y="3744468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9" name="Picture 18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5400" y="4546854"/>
            <a:ext cx="2971800" cy="167163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15400" y="3744468"/>
            <a:ext cx="29718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8872" y="133731"/>
            <a:ext cx="11292840" cy="3343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" y="1136713"/>
            <a:ext cx="4636008" cy="2607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02386"/>
            <a:ext cx="59436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7" name="Picture 6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96" y="1136713"/>
            <a:ext cx="4636008" cy="2607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802386"/>
            <a:ext cx="59436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9" name="Picture 8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" y="4078795"/>
            <a:ext cx="4636008" cy="26077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744468"/>
            <a:ext cx="59436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1" name="Picture 10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396" y="4078795"/>
            <a:ext cx="4636008" cy="26077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3600" y="3744468"/>
            <a:ext cx="5943600" cy="3343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8872" y="133731"/>
            <a:ext cx="11292840" cy="3343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608"/>
            <a:ext cx="2971800" cy="1671637"/>
          </a:xfrm>
          <a:prstGeom prst="rect">
            <a:avLst/>
          </a:prstGeom>
        </p:spPr>
      </p:pic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437608"/>
            <a:ext cx="2971800" cy="1671637"/>
          </a:xfrm>
          <a:prstGeom prst="rect">
            <a:avLst/>
          </a:prstGeom>
        </p:spPr>
      </p:pic>
      <p:pic>
        <p:nvPicPr>
          <p:cNvPr id="7" name="Picture 6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437608"/>
            <a:ext cx="2971800" cy="1671637"/>
          </a:xfrm>
          <a:prstGeom prst="rect">
            <a:avLst/>
          </a:prstGeom>
        </p:spPr>
      </p:pic>
      <p:pic>
        <p:nvPicPr>
          <p:cNvPr id="8" name="Picture 7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1437608"/>
            <a:ext cx="2971800" cy="1671637"/>
          </a:xfrm>
          <a:prstGeom prst="rect">
            <a:avLst/>
          </a:prstGeom>
        </p:spPr>
      </p:pic>
      <p:pic>
        <p:nvPicPr>
          <p:cNvPr id="9" name="Picture 8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79690"/>
            <a:ext cx="2971800" cy="1671637"/>
          </a:xfrm>
          <a:prstGeom prst="rect">
            <a:avLst/>
          </a:prstGeom>
        </p:spPr>
      </p:pic>
      <p:pic>
        <p:nvPicPr>
          <p:cNvPr id="10" name="Picture 9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4379690"/>
            <a:ext cx="2971800" cy="1671637"/>
          </a:xfrm>
          <a:prstGeom prst="rect">
            <a:avLst/>
          </a:prstGeom>
        </p:spPr>
      </p:pic>
      <p:pic>
        <p:nvPicPr>
          <p:cNvPr id="11" name="Picture 10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600" y="4379690"/>
            <a:ext cx="2971800" cy="1671637"/>
          </a:xfrm>
          <a:prstGeom prst="rect">
            <a:avLst/>
          </a:prstGeom>
        </p:spPr>
      </p:pic>
      <p:pic>
        <p:nvPicPr>
          <p:cNvPr id="12" name="Picture 11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5400" y="4379690"/>
            <a:ext cx="2971800" cy="1671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18872" y="133731"/>
            <a:ext cx="11292840" cy="33432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8655"/>
            <a:ext cx="11887200" cy="133731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802386"/>
            <a:ext cx="5230368" cy="2942082"/>
          </a:xfrm>
          <a:prstGeom prst="rect">
            <a:avLst/>
          </a:prstGeom>
        </p:spPr>
      </p:pic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16" y="802386"/>
            <a:ext cx="5230368" cy="2942082"/>
          </a:xfrm>
          <a:prstGeom prst="rect">
            <a:avLst/>
          </a:prstGeom>
        </p:spPr>
      </p:pic>
      <p:pic>
        <p:nvPicPr>
          <p:cNvPr id="7" name="Picture 6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744468"/>
            <a:ext cx="5230368" cy="2942082"/>
          </a:xfrm>
          <a:prstGeom prst="rect">
            <a:avLst/>
          </a:prstGeom>
        </p:spPr>
      </p:pic>
      <p:pic>
        <p:nvPicPr>
          <p:cNvPr id="8" name="Picture 7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16" y="3744468"/>
            <a:ext cx="5230368" cy="2942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