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7" name="Picture 6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9" name="Picture 8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1" name="Picture 10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3" name="Picture 12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5" name="Picture 14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7" name="Picture 16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9" name="Picture 18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7" name="Picture 6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9" name="Picture 8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1" name="Picture 10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3048000" cy="1714500"/>
          </a:xfrm>
          <a:prstGeom prst="rect">
            <a:avLst/>
          </a:prstGeom>
        </p:spPr>
      </p:pic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74470"/>
            <a:ext cx="3048000" cy="1714500"/>
          </a:xfrm>
          <a:prstGeom prst="rect">
            <a:avLst/>
          </a:prstGeom>
        </p:spPr>
      </p:pic>
      <p:pic>
        <p:nvPicPr>
          <p:cNvPr id="7" name="Picture 6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470"/>
            <a:ext cx="3048000" cy="1714500"/>
          </a:xfrm>
          <a:prstGeom prst="rect">
            <a:avLst/>
          </a:prstGeom>
        </p:spPr>
      </p:pic>
      <p:pic>
        <p:nvPicPr>
          <p:cNvPr id="8" name="Picture 7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4470"/>
            <a:ext cx="3048000" cy="1714500"/>
          </a:xfrm>
          <a:prstGeom prst="rect">
            <a:avLst/>
          </a:prstGeom>
        </p:spPr>
      </p:pic>
      <p:pic>
        <p:nvPicPr>
          <p:cNvPr id="9" name="Picture 8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91990"/>
            <a:ext cx="3048000" cy="1714500"/>
          </a:xfrm>
          <a:prstGeom prst="rect">
            <a:avLst/>
          </a:prstGeom>
        </p:spPr>
      </p:pic>
      <p:pic>
        <p:nvPicPr>
          <p:cNvPr id="10" name="Picture 9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491990"/>
            <a:ext cx="3048000" cy="1714500"/>
          </a:xfrm>
          <a:prstGeom prst="rect">
            <a:avLst/>
          </a:prstGeom>
        </p:spPr>
      </p:pic>
      <p:pic>
        <p:nvPicPr>
          <p:cNvPr id="11" name="Picture 10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1990"/>
            <a:ext cx="3048000" cy="1714500"/>
          </a:xfrm>
          <a:prstGeom prst="rect">
            <a:avLst/>
          </a:prstGeom>
        </p:spPr>
      </p:pic>
      <p:pic>
        <p:nvPicPr>
          <p:cNvPr id="12" name="Picture 11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1990"/>
            <a:ext cx="3048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960"/>
            <a:ext cx="5364480" cy="3017520"/>
          </a:xfrm>
          <a:prstGeom prst="rect">
            <a:avLst/>
          </a:prstGeom>
        </p:spPr>
      </p:pic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822960"/>
            <a:ext cx="5364480" cy="3017520"/>
          </a:xfrm>
          <a:prstGeom prst="rect">
            <a:avLst/>
          </a:prstGeom>
        </p:spPr>
      </p:pic>
      <p:pic>
        <p:nvPicPr>
          <p:cNvPr id="7" name="Picture 6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840480"/>
            <a:ext cx="5364480" cy="3017520"/>
          </a:xfrm>
          <a:prstGeom prst="rect">
            <a:avLst/>
          </a:prstGeom>
        </p:spPr>
      </p:pic>
      <p:pic>
        <p:nvPicPr>
          <p:cNvPr id="8" name="Picture 7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40480"/>
            <a:ext cx="536448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