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3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4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83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4C25-44DC-434C-AD5D-7664785459D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7C3A95-1151-B347-9444-A30FAE43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pic>
        <p:nvPicPr>
          <p:cNvPr id="4" name="Picture 3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30480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Slide1</a:t>
            </a:r>
          </a:p>
        </p:txBody>
      </p:sp>
      <p:pic>
        <p:nvPicPr>
          <p:cNvPr id="6" name="Picture 5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45920"/>
            <a:ext cx="30480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Slide2</a:t>
            </a:r>
          </a:p>
        </p:txBody>
      </p:sp>
      <p:pic>
        <p:nvPicPr>
          <p:cNvPr id="8" name="Picture 7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5920"/>
            <a:ext cx="30480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Slide3</a:t>
            </a:r>
          </a:p>
        </p:txBody>
      </p:sp>
      <p:pic>
        <p:nvPicPr>
          <p:cNvPr id="10" name="Picture 9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645920"/>
            <a:ext cx="3048000" cy="171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Slide4</a:t>
            </a:r>
          </a:p>
        </p:txBody>
      </p:sp>
      <p:pic>
        <p:nvPicPr>
          <p:cNvPr id="12" name="Picture 11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63440"/>
            <a:ext cx="3048000" cy="171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14" name="Picture 13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663440"/>
            <a:ext cx="3048000" cy="171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16" name="Picture 15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63440"/>
            <a:ext cx="3048000" cy="1714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8" name="Picture 17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663440"/>
            <a:ext cx="3048000" cy="1714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pic>
        <p:nvPicPr>
          <p:cNvPr id="4" name="Picture 3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165860"/>
            <a:ext cx="4754880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6" name="Picture 5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165860"/>
            <a:ext cx="4754880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8" name="Picture 7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4183380"/>
            <a:ext cx="4754880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0" name="Picture 9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4183380"/>
            <a:ext cx="4754880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470"/>
            <a:ext cx="3048000" cy="1714500"/>
          </a:xfrm>
          <a:prstGeom prst="rect">
            <a:avLst/>
          </a:prstGeom>
        </p:spPr>
      </p:pic>
      <p:pic>
        <p:nvPicPr>
          <p:cNvPr id="6" name="Picture 5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74470"/>
            <a:ext cx="3048000" cy="1714500"/>
          </a:xfrm>
          <a:prstGeom prst="rect">
            <a:avLst/>
          </a:prstGeom>
        </p:spPr>
      </p:pic>
      <p:pic>
        <p:nvPicPr>
          <p:cNvPr id="7" name="Picture 6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4470"/>
            <a:ext cx="3048000" cy="1714500"/>
          </a:xfrm>
          <a:prstGeom prst="rect">
            <a:avLst/>
          </a:prstGeom>
        </p:spPr>
      </p:pic>
      <p:pic>
        <p:nvPicPr>
          <p:cNvPr id="8" name="Picture 7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74470"/>
            <a:ext cx="3048000" cy="1714500"/>
          </a:xfrm>
          <a:prstGeom prst="rect">
            <a:avLst/>
          </a:prstGeom>
        </p:spPr>
      </p:pic>
      <p:pic>
        <p:nvPicPr>
          <p:cNvPr id="9" name="Picture 8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91990"/>
            <a:ext cx="3048000" cy="1714500"/>
          </a:xfrm>
          <a:prstGeom prst="rect">
            <a:avLst/>
          </a:prstGeom>
        </p:spPr>
      </p:pic>
      <p:pic>
        <p:nvPicPr>
          <p:cNvPr id="10" name="Picture 9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491990"/>
            <a:ext cx="3048000" cy="1714500"/>
          </a:xfrm>
          <a:prstGeom prst="rect">
            <a:avLst/>
          </a:prstGeom>
        </p:spPr>
      </p:pic>
      <p:pic>
        <p:nvPicPr>
          <p:cNvPr id="11" name="Picture 10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91990"/>
            <a:ext cx="3048000" cy="1714500"/>
          </a:xfrm>
          <a:prstGeom prst="rect">
            <a:avLst/>
          </a:prstGeom>
        </p:spPr>
      </p:pic>
      <p:pic>
        <p:nvPicPr>
          <p:cNvPr id="12" name="Picture 11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491990"/>
            <a:ext cx="3048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22960"/>
            <a:ext cx="5364480" cy="3017520"/>
          </a:xfrm>
          <a:prstGeom prst="rect">
            <a:avLst/>
          </a:prstGeom>
        </p:spPr>
      </p:pic>
      <p:pic>
        <p:nvPicPr>
          <p:cNvPr id="6" name="Picture 5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822960"/>
            <a:ext cx="5364480" cy="3017520"/>
          </a:xfrm>
          <a:prstGeom prst="rect">
            <a:avLst/>
          </a:prstGeom>
        </p:spPr>
      </p:pic>
      <p:pic>
        <p:nvPicPr>
          <p:cNvPr id="7" name="Picture 6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840480"/>
            <a:ext cx="5364480" cy="3017520"/>
          </a:xfrm>
          <a:prstGeom prst="rect">
            <a:avLst/>
          </a:prstGeom>
        </p:spPr>
      </p:pic>
      <p:pic>
        <p:nvPicPr>
          <p:cNvPr id="8" name="Picture 7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840480"/>
            <a:ext cx="536448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{6F3336ED-FCD5-C644-82CF-020B64712351}tf10001060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下川 隆一</dc:creator>
  <cp:lastModifiedBy>下川 隆一</cp:lastModifiedBy>
  <cp:revision>1</cp:revision>
  <dcterms:created xsi:type="dcterms:W3CDTF">2022-06-22T13:29:22Z</dcterms:created>
  <dcterms:modified xsi:type="dcterms:W3CDTF">2022-06-22T13:30:01Z</dcterms:modified>
</cp:coreProperties>
</file>