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714500"/>
            <a:ext cx="9753600" cy="2057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4400" b="1" i="0" u="none">
                <a:solidFill>
                  <a:srgbClr val="404040"/>
                </a:solidFill>
                <a:latin typeface="Meiryo"/>
              </a:rPr>
              <a:t>Importing Figure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4114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1" i="0" u="none">
                <a:solidFill>
                  <a:srgbClr val="404040"/>
                </a:solidFill>
                <a:latin typeface="Meiryo"/>
              </a:rPr>
              <a:t>2023-01-26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3048000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Slide1</a:t>
            </a:r>
          </a:p>
        </p:txBody>
      </p:sp>
      <p:pic>
        <p:nvPicPr>
          <p:cNvPr id="6" name="Picture 5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45920"/>
            <a:ext cx="3048000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Slide2</a:t>
            </a:r>
          </a:p>
        </p:txBody>
      </p:sp>
      <p:pic>
        <p:nvPicPr>
          <p:cNvPr id="8" name="Picture 7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5920"/>
            <a:ext cx="3048000" cy="171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Slide3</a:t>
            </a:r>
          </a:p>
        </p:txBody>
      </p:sp>
      <p:pic>
        <p:nvPicPr>
          <p:cNvPr id="10" name="Picture 9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645920"/>
            <a:ext cx="3048000" cy="171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0" y="82296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Slide4</a:t>
            </a:r>
          </a:p>
        </p:txBody>
      </p:sp>
      <p:pic>
        <p:nvPicPr>
          <p:cNvPr id="12" name="Picture 11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63440"/>
            <a:ext cx="3048000" cy="1714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14" name="Picture 13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663440"/>
            <a:ext cx="3048000" cy="171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16" name="Picture 15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663440"/>
            <a:ext cx="3048000" cy="1714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8" name="Picture 17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663440"/>
            <a:ext cx="3048000" cy="1714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44000" y="3840480"/>
            <a:ext cx="3048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165860"/>
            <a:ext cx="4754880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Slide5</a:t>
            </a:r>
          </a:p>
        </p:txBody>
      </p:sp>
      <p:pic>
        <p:nvPicPr>
          <p:cNvPr id="6" name="Picture 5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165860"/>
            <a:ext cx="4754880" cy="2674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82296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Slide6</a:t>
            </a:r>
          </a:p>
        </p:txBody>
      </p:sp>
      <p:pic>
        <p:nvPicPr>
          <p:cNvPr id="8" name="Picture 7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4183380"/>
            <a:ext cx="4754880" cy="2674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Slide7</a:t>
            </a:r>
          </a:p>
        </p:txBody>
      </p:sp>
      <p:pic>
        <p:nvPicPr>
          <p:cNvPr id="10" name="Picture 9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4183380"/>
            <a:ext cx="4754880" cy="2674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40480"/>
            <a:ext cx="6096000" cy="3429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1800" b="0" i="0" u="sng">
                <a:solidFill>
                  <a:srgbClr val="404040"/>
                </a:solidFill>
                <a:latin typeface="Meiryo"/>
              </a:rPr>
              <a:t>Slide8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1_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70"/>
            <a:ext cx="3048000" cy="1714500"/>
          </a:xfrm>
          <a:prstGeom prst="rect">
            <a:avLst/>
          </a:prstGeom>
        </p:spPr>
      </p:pic>
      <p:pic>
        <p:nvPicPr>
          <p:cNvPr id="5" name="Picture 4" descr="02_Slid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74470"/>
            <a:ext cx="3048000" cy="1714500"/>
          </a:xfrm>
          <a:prstGeom prst="rect">
            <a:avLst/>
          </a:prstGeom>
        </p:spPr>
      </p:pic>
      <p:pic>
        <p:nvPicPr>
          <p:cNvPr id="6" name="Picture 5" descr="03_Slid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4470"/>
            <a:ext cx="3048000" cy="1714500"/>
          </a:xfrm>
          <a:prstGeom prst="rect">
            <a:avLst/>
          </a:prstGeom>
        </p:spPr>
      </p:pic>
      <p:pic>
        <p:nvPicPr>
          <p:cNvPr id="7" name="Picture 6" descr="04_Slid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474470"/>
            <a:ext cx="3048000" cy="1714500"/>
          </a:xfrm>
          <a:prstGeom prst="rect">
            <a:avLst/>
          </a:prstGeom>
        </p:spPr>
      </p:pic>
      <p:pic>
        <p:nvPicPr>
          <p:cNvPr id="8" name="Picture 7" descr="05_Slid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91990"/>
            <a:ext cx="3048000" cy="1714500"/>
          </a:xfrm>
          <a:prstGeom prst="rect">
            <a:avLst/>
          </a:prstGeom>
        </p:spPr>
      </p:pic>
      <p:pic>
        <p:nvPicPr>
          <p:cNvPr id="9" name="Picture 8" descr="06_Slid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4491990"/>
            <a:ext cx="3048000" cy="1714500"/>
          </a:xfrm>
          <a:prstGeom prst="rect">
            <a:avLst/>
          </a:prstGeom>
        </p:spPr>
      </p:pic>
      <p:pic>
        <p:nvPicPr>
          <p:cNvPr id="10" name="Picture 9" descr="07_Slid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91990"/>
            <a:ext cx="3048000" cy="1714500"/>
          </a:xfrm>
          <a:prstGeom prst="rect">
            <a:avLst/>
          </a:prstGeom>
        </p:spPr>
      </p:pic>
      <p:pic>
        <p:nvPicPr>
          <p:cNvPr id="11" name="Picture 10" descr="08_Slide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4491990"/>
            <a:ext cx="3048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" y="137160"/>
            <a:ext cx="11582400" cy="3429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 i="0" u="none">
                <a:solidFill>
                  <a:srgbClr val="404040"/>
                </a:solidFill>
                <a:latin typeface="Meiryo"/>
              </a:rPr>
              <a:t>test2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12192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  <a:ln w="1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05_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822960"/>
            <a:ext cx="5364480" cy="3017520"/>
          </a:xfrm>
          <a:prstGeom prst="rect">
            <a:avLst/>
          </a:prstGeom>
        </p:spPr>
      </p:pic>
      <p:pic>
        <p:nvPicPr>
          <p:cNvPr id="5" name="Picture 4" descr="06_Slid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822960"/>
            <a:ext cx="5364480" cy="3017520"/>
          </a:xfrm>
          <a:prstGeom prst="rect">
            <a:avLst/>
          </a:prstGeom>
        </p:spPr>
      </p:pic>
      <p:pic>
        <p:nvPicPr>
          <p:cNvPr id="6" name="Picture 5" descr="07_Slid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3840480"/>
            <a:ext cx="5364480" cy="3017520"/>
          </a:xfrm>
          <a:prstGeom prst="rect">
            <a:avLst/>
          </a:prstGeom>
        </p:spPr>
      </p:pic>
      <p:pic>
        <p:nvPicPr>
          <p:cNvPr id="7" name="Picture 6" descr="08_Slide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840480"/>
            <a:ext cx="536448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