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3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4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{6F3336ED-FCD5-C644-82CF-020B64712351}tf10001060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下川 隆一</dc:creator>
  <cp:lastModifiedBy>下川 隆一</cp:lastModifiedBy>
  <cp:revision>1</cp:revision>
  <dcterms:created xsi:type="dcterms:W3CDTF">2022-06-22T13:29:22Z</dcterms:created>
  <dcterms:modified xsi:type="dcterms:W3CDTF">2022-06-22T13:30:01Z</dcterms:modified>
</cp:coreProperties>
</file>