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325" r:id="rId3"/>
    <p:sldId id="258" r:id="rId4"/>
    <p:sldId id="308" r:id="rId5"/>
    <p:sldId id="309" r:id="rId6"/>
    <p:sldId id="323" r:id="rId7"/>
    <p:sldId id="310" r:id="rId8"/>
    <p:sldId id="311" r:id="rId9"/>
    <p:sldId id="261" r:id="rId10"/>
    <p:sldId id="312" r:id="rId11"/>
    <p:sldId id="314" r:id="rId12"/>
    <p:sldId id="315" r:id="rId13"/>
    <p:sldId id="324" r:id="rId14"/>
    <p:sldId id="316" r:id="rId15"/>
    <p:sldId id="317" r:id="rId16"/>
    <p:sldId id="318" r:id="rId17"/>
    <p:sldId id="319" r:id="rId18"/>
    <p:sldId id="320" r:id="rId19"/>
    <p:sldId id="321"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3" d="100"/>
          <a:sy n="63" d="100"/>
        </p:scale>
        <p:origin x="7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5D251-CBF3-411E-90EF-21C51791D269}"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B00F1-4A7F-4E91-8119-8B5EA66152DE}" type="slidenum">
              <a:rPr lang="en-US" smtClean="0"/>
              <a:t>‹#›</a:t>
            </a:fld>
            <a:endParaRPr lang="en-US"/>
          </a:p>
        </p:txBody>
      </p:sp>
    </p:spTree>
    <p:extLst>
      <p:ext uri="{BB962C8B-B14F-4D97-AF65-F5344CB8AC3E}">
        <p14:creationId xmlns:p14="http://schemas.microsoft.com/office/powerpoint/2010/main" val="410503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e393eb29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e393eb29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991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8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e393eb29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e393eb29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935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6327c7807a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6327c7807a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653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6327c7807a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6327c7807a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216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6327c7807a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6327c7807a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0440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6327c7807a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6327c7807a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3818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6327c7807a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6327c7807a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6005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6327c7807a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6327c7807a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269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6327c7807a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6327c7807a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5450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e393eb29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e393eb29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26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55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72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975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66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327c7807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327c780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255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Segment by average weekly spending  &amp; Income, Gender </a:t>
            </a:r>
            <a:endParaRPr dirty="0"/>
          </a:p>
          <a:p>
            <a:r>
              <a:rPr b="0" dirty="0"/>
              <a:t>No alt text provided</a:t>
            </a:r>
            <a:endParaRPr dirty="0"/>
          </a:p>
          <a:p>
            <a:endParaRPr dirty="0"/>
          </a:p>
          <a:p>
            <a:r>
              <a:rPr b="1" dirty="0"/>
              <a:t>Segment by Gender &amp; id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715800" y="824633"/>
            <a:ext cx="107604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6933"/>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endParaRPr/>
          </a:p>
        </p:txBody>
      </p:sp>
      <p:sp>
        <p:nvSpPr>
          <p:cNvPr id="11" name="Google Shape;11;p2"/>
          <p:cNvSpPr txBox="1">
            <a:spLocks noGrp="1"/>
          </p:cNvSpPr>
          <p:nvPr>
            <p:ph type="subTitle" idx="1"/>
          </p:nvPr>
        </p:nvSpPr>
        <p:spPr>
          <a:xfrm>
            <a:off x="715800" y="1892400"/>
            <a:ext cx="10760400" cy="50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F3F3F3"/>
              </a:buClr>
              <a:buSzPts val="2800"/>
              <a:buNone/>
              <a:defRPr/>
            </a:lvl1pPr>
            <a:lvl2pPr lvl="1" algn="ctr" rtl="0">
              <a:lnSpc>
                <a:spcPct val="100000"/>
              </a:lnSpc>
              <a:spcBef>
                <a:spcPts val="0"/>
              </a:spcBef>
              <a:spcAft>
                <a:spcPts val="0"/>
              </a:spcAft>
              <a:buClr>
                <a:srgbClr val="F3F3F3"/>
              </a:buClr>
              <a:buSzPts val="2800"/>
              <a:buNone/>
              <a:defRPr sz="3733">
                <a:solidFill>
                  <a:srgbClr val="F3F3F3"/>
                </a:solidFill>
              </a:defRPr>
            </a:lvl2pPr>
            <a:lvl3pPr lvl="2" algn="ctr" rtl="0">
              <a:lnSpc>
                <a:spcPct val="100000"/>
              </a:lnSpc>
              <a:spcBef>
                <a:spcPts val="0"/>
              </a:spcBef>
              <a:spcAft>
                <a:spcPts val="0"/>
              </a:spcAft>
              <a:buClr>
                <a:srgbClr val="F3F3F3"/>
              </a:buClr>
              <a:buSzPts val="2800"/>
              <a:buNone/>
              <a:defRPr sz="3733">
                <a:solidFill>
                  <a:srgbClr val="F3F3F3"/>
                </a:solidFill>
              </a:defRPr>
            </a:lvl3pPr>
            <a:lvl4pPr lvl="3" algn="ctr" rtl="0">
              <a:lnSpc>
                <a:spcPct val="100000"/>
              </a:lnSpc>
              <a:spcBef>
                <a:spcPts val="0"/>
              </a:spcBef>
              <a:spcAft>
                <a:spcPts val="0"/>
              </a:spcAft>
              <a:buClr>
                <a:srgbClr val="F3F3F3"/>
              </a:buClr>
              <a:buSzPts val="2800"/>
              <a:buNone/>
              <a:defRPr sz="3733">
                <a:solidFill>
                  <a:srgbClr val="F3F3F3"/>
                </a:solidFill>
              </a:defRPr>
            </a:lvl4pPr>
            <a:lvl5pPr lvl="4" algn="ctr" rtl="0">
              <a:lnSpc>
                <a:spcPct val="100000"/>
              </a:lnSpc>
              <a:spcBef>
                <a:spcPts val="0"/>
              </a:spcBef>
              <a:spcAft>
                <a:spcPts val="0"/>
              </a:spcAft>
              <a:buClr>
                <a:srgbClr val="F3F3F3"/>
              </a:buClr>
              <a:buSzPts val="2800"/>
              <a:buNone/>
              <a:defRPr sz="3733">
                <a:solidFill>
                  <a:srgbClr val="F3F3F3"/>
                </a:solidFill>
              </a:defRPr>
            </a:lvl5pPr>
            <a:lvl6pPr lvl="5" algn="ctr" rtl="0">
              <a:lnSpc>
                <a:spcPct val="100000"/>
              </a:lnSpc>
              <a:spcBef>
                <a:spcPts val="0"/>
              </a:spcBef>
              <a:spcAft>
                <a:spcPts val="0"/>
              </a:spcAft>
              <a:buClr>
                <a:srgbClr val="F3F3F3"/>
              </a:buClr>
              <a:buSzPts val="2800"/>
              <a:buNone/>
              <a:defRPr sz="3733">
                <a:solidFill>
                  <a:srgbClr val="F3F3F3"/>
                </a:solidFill>
              </a:defRPr>
            </a:lvl6pPr>
            <a:lvl7pPr lvl="6" algn="ctr" rtl="0">
              <a:lnSpc>
                <a:spcPct val="100000"/>
              </a:lnSpc>
              <a:spcBef>
                <a:spcPts val="0"/>
              </a:spcBef>
              <a:spcAft>
                <a:spcPts val="0"/>
              </a:spcAft>
              <a:buClr>
                <a:srgbClr val="F3F3F3"/>
              </a:buClr>
              <a:buSzPts val="2800"/>
              <a:buNone/>
              <a:defRPr sz="3733">
                <a:solidFill>
                  <a:srgbClr val="F3F3F3"/>
                </a:solidFill>
              </a:defRPr>
            </a:lvl7pPr>
            <a:lvl8pPr lvl="7" algn="ctr" rtl="0">
              <a:lnSpc>
                <a:spcPct val="100000"/>
              </a:lnSpc>
              <a:spcBef>
                <a:spcPts val="0"/>
              </a:spcBef>
              <a:spcAft>
                <a:spcPts val="0"/>
              </a:spcAft>
              <a:buClr>
                <a:srgbClr val="F3F3F3"/>
              </a:buClr>
              <a:buSzPts val="2800"/>
              <a:buNone/>
              <a:defRPr sz="3733">
                <a:solidFill>
                  <a:srgbClr val="F3F3F3"/>
                </a:solidFill>
              </a:defRPr>
            </a:lvl8pPr>
            <a:lvl9pPr lvl="8" algn="ctr" rtl="0">
              <a:lnSpc>
                <a:spcPct val="100000"/>
              </a:lnSpc>
              <a:spcBef>
                <a:spcPts val="0"/>
              </a:spcBef>
              <a:spcAft>
                <a:spcPts val="0"/>
              </a:spcAft>
              <a:buClr>
                <a:srgbClr val="F3F3F3"/>
              </a:buClr>
              <a:buSzPts val="2800"/>
              <a:buNone/>
              <a:defRPr sz="3733">
                <a:solidFill>
                  <a:srgbClr val="F3F3F3"/>
                </a:solidFill>
              </a:defRPr>
            </a:lvl9pPr>
          </a:lstStyle>
          <a:p>
            <a:endParaRPr/>
          </a:p>
        </p:txBody>
      </p:sp>
    </p:spTree>
    <p:extLst>
      <p:ext uri="{BB962C8B-B14F-4D97-AF65-F5344CB8AC3E}">
        <p14:creationId xmlns:p14="http://schemas.microsoft.com/office/powerpoint/2010/main" val="208957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6385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body" idx="1"/>
          </p:nvPr>
        </p:nvSpPr>
        <p:spPr>
          <a:xfrm>
            <a:off x="958000" y="2035500"/>
            <a:ext cx="10275200" cy="4388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1"/>
              </a:buClr>
              <a:buSzPts val="1200"/>
              <a:buFont typeface="Abel"/>
              <a:buChar char="●"/>
              <a:defRPr sz="1600">
                <a:solidFill>
                  <a:schemeClr val="lt1"/>
                </a:solidFill>
              </a:defRPr>
            </a:lvl1pPr>
            <a:lvl2pPr marL="1219170" lvl="1" indent="-423323" rtl="0">
              <a:spcBef>
                <a:spcPts val="0"/>
              </a:spcBef>
              <a:spcAft>
                <a:spcPts val="0"/>
              </a:spcAft>
              <a:buClr>
                <a:schemeClr val="lt1"/>
              </a:buClr>
              <a:buSzPts val="1400"/>
              <a:buFont typeface="Arial"/>
              <a:buChar char="○"/>
              <a:defRPr>
                <a:solidFill>
                  <a:schemeClr val="lt1"/>
                </a:solidFill>
              </a:defRPr>
            </a:lvl2pPr>
            <a:lvl3pPr marL="1828754" lvl="2" indent="-423323" rtl="0">
              <a:spcBef>
                <a:spcPts val="2133"/>
              </a:spcBef>
              <a:spcAft>
                <a:spcPts val="0"/>
              </a:spcAft>
              <a:buClr>
                <a:schemeClr val="lt1"/>
              </a:buClr>
              <a:buSzPts val="1400"/>
              <a:buFont typeface="Arial"/>
              <a:buChar char="■"/>
              <a:defRPr>
                <a:solidFill>
                  <a:schemeClr val="lt1"/>
                </a:solidFill>
              </a:defRPr>
            </a:lvl3pPr>
            <a:lvl4pPr marL="2438339" lvl="3" indent="-423323" rtl="0">
              <a:spcBef>
                <a:spcPts val="2133"/>
              </a:spcBef>
              <a:spcAft>
                <a:spcPts val="0"/>
              </a:spcAft>
              <a:buClr>
                <a:schemeClr val="lt1"/>
              </a:buClr>
              <a:buSzPts val="1400"/>
              <a:buFont typeface="Arial"/>
              <a:buChar char="●"/>
              <a:defRPr>
                <a:solidFill>
                  <a:schemeClr val="lt1"/>
                </a:solidFill>
              </a:defRPr>
            </a:lvl4pPr>
            <a:lvl5pPr marL="3047924" lvl="4" indent="-423323" rtl="0">
              <a:spcBef>
                <a:spcPts val="2133"/>
              </a:spcBef>
              <a:spcAft>
                <a:spcPts val="0"/>
              </a:spcAft>
              <a:buClr>
                <a:schemeClr val="lt1"/>
              </a:buClr>
              <a:buSzPts val="1400"/>
              <a:buFont typeface="Arial"/>
              <a:buChar char="○"/>
              <a:defRPr>
                <a:solidFill>
                  <a:schemeClr val="lt1"/>
                </a:solidFill>
              </a:defRPr>
            </a:lvl5pPr>
            <a:lvl6pPr marL="3657509" lvl="5" indent="-423323" rtl="0">
              <a:spcBef>
                <a:spcPts val="2133"/>
              </a:spcBef>
              <a:spcAft>
                <a:spcPts val="0"/>
              </a:spcAft>
              <a:buClr>
                <a:schemeClr val="lt1"/>
              </a:buClr>
              <a:buSzPts val="1400"/>
              <a:buFont typeface="Arial"/>
              <a:buChar char="■"/>
              <a:defRPr>
                <a:solidFill>
                  <a:schemeClr val="lt1"/>
                </a:solidFill>
              </a:defRPr>
            </a:lvl6pPr>
            <a:lvl7pPr marL="4267093" lvl="6" indent="-423323" rtl="0">
              <a:spcBef>
                <a:spcPts val="2133"/>
              </a:spcBef>
              <a:spcAft>
                <a:spcPts val="0"/>
              </a:spcAft>
              <a:buClr>
                <a:schemeClr val="lt1"/>
              </a:buClr>
              <a:buSzPts val="1400"/>
              <a:buFont typeface="Arial"/>
              <a:buChar char="●"/>
              <a:defRPr>
                <a:solidFill>
                  <a:schemeClr val="lt1"/>
                </a:solidFill>
              </a:defRPr>
            </a:lvl7pPr>
            <a:lvl8pPr marL="4876678" lvl="7" indent="-423323" rtl="0">
              <a:spcBef>
                <a:spcPts val="2133"/>
              </a:spcBef>
              <a:spcAft>
                <a:spcPts val="0"/>
              </a:spcAft>
              <a:buClr>
                <a:schemeClr val="lt1"/>
              </a:buClr>
              <a:buSzPts val="1400"/>
              <a:buFont typeface="Arial"/>
              <a:buChar char="○"/>
              <a:defRPr>
                <a:solidFill>
                  <a:schemeClr val="lt1"/>
                </a:solidFill>
              </a:defRPr>
            </a:lvl8pPr>
            <a:lvl9pPr marL="5486263" lvl="8" indent="-423323" rtl="0">
              <a:spcBef>
                <a:spcPts val="2133"/>
              </a:spcBef>
              <a:spcAft>
                <a:spcPts val="2133"/>
              </a:spcAft>
              <a:buClr>
                <a:schemeClr val="lt1"/>
              </a:buClr>
              <a:buSzPts val="1400"/>
              <a:buFont typeface="Arial"/>
              <a:buChar char="■"/>
              <a:defRPr>
                <a:solidFill>
                  <a:schemeClr val="lt1"/>
                </a:solidFill>
              </a:defRPr>
            </a:lvl9pPr>
          </a:lstStyle>
          <a:p>
            <a:endParaRPr/>
          </a:p>
        </p:txBody>
      </p:sp>
      <p:sp>
        <p:nvSpPr>
          <p:cNvPr id="20" name="Google Shape;20;p4"/>
          <p:cNvSpPr txBox="1">
            <a:spLocks noGrp="1"/>
          </p:cNvSpPr>
          <p:nvPr>
            <p:ph type="ctrTitle"/>
          </p:nvPr>
        </p:nvSpPr>
        <p:spPr>
          <a:xfrm>
            <a:off x="1833233" y="555139"/>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a:solidFill>
                  <a:schemeClr val="lt1"/>
                </a:solidFill>
              </a:defRPr>
            </a:lvl1pPr>
            <a:lvl2pPr lvl="1" rtl="0">
              <a:spcBef>
                <a:spcPts val="0"/>
              </a:spcBef>
              <a:spcAft>
                <a:spcPts val="0"/>
              </a:spcAft>
              <a:buClr>
                <a:srgbClr val="F3F3F3"/>
              </a:buClr>
              <a:buSzPts val="2400"/>
              <a:buNone/>
              <a:defRPr sz="3200">
                <a:solidFill>
                  <a:srgbClr val="F3F3F3"/>
                </a:solidFill>
              </a:defRPr>
            </a:lvl2pPr>
            <a:lvl3pPr lvl="2" rtl="0">
              <a:spcBef>
                <a:spcPts val="0"/>
              </a:spcBef>
              <a:spcAft>
                <a:spcPts val="0"/>
              </a:spcAft>
              <a:buClr>
                <a:srgbClr val="F3F3F3"/>
              </a:buClr>
              <a:buSzPts val="2400"/>
              <a:buNone/>
              <a:defRPr sz="3200">
                <a:solidFill>
                  <a:srgbClr val="F3F3F3"/>
                </a:solidFill>
              </a:defRPr>
            </a:lvl3pPr>
            <a:lvl4pPr lvl="3" rtl="0">
              <a:spcBef>
                <a:spcPts val="0"/>
              </a:spcBef>
              <a:spcAft>
                <a:spcPts val="0"/>
              </a:spcAft>
              <a:buClr>
                <a:srgbClr val="F3F3F3"/>
              </a:buClr>
              <a:buSzPts val="2400"/>
              <a:buNone/>
              <a:defRPr sz="3200">
                <a:solidFill>
                  <a:srgbClr val="F3F3F3"/>
                </a:solidFill>
              </a:defRPr>
            </a:lvl4pPr>
            <a:lvl5pPr lvl="4" rtl="0">
              <a:spcBef>
                <a:spcPts val="0"/>
              </a:spcBef>
              <a:spcAft>
                <a:spcPts val="0"/>
              </a:spcAft>
              <a:buClr>
                <a:srgbClr val="F3F3F3"/>
              </a:buClr>
              <a:buSzPts val="2400"/>
              <a:buNone/>
              <a:defRPr sz="3200">
                <a:solidFill>
                  <a:srgbClr val="F3F3F3"/>
                </a:solidFill>
              </a:defRPr>
            </a:lvl5pPr>
            <a:lvl6pPr lvl="5" rtl="0">
              <a:spcBef>
                <a:spcPts val="0"/>
              </a:spcBef>
              <a:spcAft>
                <a:spcPts val="0"/>
              </a:spcAft>
              <a:buClr>
                <a:srgbClr val="F3F3F3"/>
              </a:buClr>
              <a:buSzPts val="2400"/>
              <a:buNone/>
              <a:defRPr sz="3200">
                <a:solidFill>
                  <a:srgbClr val="F3F3F3"/>
                </a:solidFill>
              </a:defRPr>
            </a:lvl6pPr>
            <a:lvl7pPr lvl="6" rtl="0">
              <a:spcBef>
                <a:spcPts val="0"/>
              </a:spcBef>
              <a:spcAft>
                <a:spcPts val="0"/>
              </a:spcAft>
              <a:buClr>
                <a:srgbClr val="F3F3F3"/>
              </a:buClr>
              <a:buSzPts val="2400"/>
              <a:buNone/>
              <a:defRPr sz="3200">
                <a:solidFill>
                  <a:srgbClr val="F3F3F3"/>
                </a:solidFill>
              </a:defRPr>
            </a:lvl7pPr>
            <a:lvl8pPr lvl="7" rtl="0">
              <a:spcBef>
                <a:spcPts val="0"/>
              </a:spcBef>
              <a:spcAft>
                <a:spcPts val="0"/>
              </a:spcAft>
              <a:buClr>
                <a:srgbClr val="F3F3F3"/>
              </a:buClr>
              <a:buSzPts val="2400"/>
              <a:buNone/>
              <a:defRPr sz="3200">
                <a:solidFill>
                  <a:srgbClr val="F3F3F3"/>
                </a:solidFill>
              </a:defRPr>
            </a:lvl8pPr>
            <a:lvl9pPr lvl="8" rtl="0">
              <a:spcBef>
                <a:spcPts val="0"/>
              </a:spcBef>
              <a:spcAft>
                <a:spcPts val="0"/>
              </a:spcAft>
              <a:buClr>
                <a:srgbClr val="F3F3F3"/>
              </a:buClr>
              <a:buSzPts val="2400"/>
              <a:buNone/>
              <a:defRPr sz="3200">
                <a:solidFill>
                  <a:srgbClr val="F3F3F3"/>
                </a:solidFill>
              </a:defRPr>
            </a:lvl9pPr>
          </a:lstStyle>
          <a:p>
            <a:endParaRPr/>
          </a:p>
        </p:txBody>
      </p:sp>
    </p:spTree>
    <p:extLst>
      <p:ext uri="{BB962C8B-B14F-4D97-AF65-F5344CB8AC3E}">
        <p14:creationId xmlns:p14="http://schemas.microsoft.com/office/powerpoint/2010/main" val="132382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21"/>
        <p:cNvGrpSpPr/>
        <p:nvPr/>
      </p:nvGrpSpPr>
      <p:grpSpPr>
        <a:xfrm>
          <a:off x="0" y="0"/>
          <a:ext cx="0" cy="0"/>
          <a:chOff x="0" y="0"/>
          <a:chExt cx="0" cy="0"/>
        </a:xfrm>
      </p:grpSpPr>
      <p:sp>
        <p:nvSpPr>
          <p:cNvPr id="22" name="Google Shape;22;p5"/>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5"/>
          <p:cNvSpPr txBox="1">
            <a:spLocks noGrp="1"/>
          </p:cNvSpPr>
          <p:nvPr>
            <p:ph type="subTitle" idx="1"/>
          </p:nvPr>
        </p:nvSpPr>
        <p:spPr>
          <a:xfrm>
            <a:off x="6157267" y="4603732"/>
            <a:ext cx="4947200" cy="110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867">
                <a:solidFill>
                  <a:srgbClr val="2A2929"/>
                </a:solidFill>
              </a:defRPr>
            </a:lvl1pPr>
            <a:lvl2pPr lvl="1" algn="ctr" rtl="0">
              <a:lnSpc>
                <a:spcPct val="100000"/>
              </a:lnSpc>
              <a:spcBef>
                <a:spcPts val="0"/>
              </a:spcBef>
              <a:spcAft>
                <a:spcPts val="0"/>
              </a:spcAft>
              <a:buClr>
                <a:srgbClr val="F3F3F3"/>
              </a:buClr>
              <a:buSzPts val="2800"/>
              <a:buNone/>
              <a:defRPr sz="3733">
                <a:solidFill>
                  <a:srgbClr val="F3F3F3"/>
                </a:solidFill>
              </a:defRPr>
            </a:lvl2pPr>
            <a:lvl3pPr lvl="2" algn="ctr" rtl="0">
              <a:lnSpc>
                <a:spcPct val="100000"/>
              </a:lnSpc>
              <a:spcBef>
                <a:spcPts val="0"/>
              </a:spcBef>
              <a:spcAft>
                <a:spcPts val="0"/>
              </a:spcAft>
              <a:buClr>
                <a:srgbClr val="F3F3F3"/>
              </a:buClr>
              <a:buSzPts val="2800"/>
              <a:buNone/>
              <a:defRPr sz="3733">
                <a:solidFill>
                  <a:srgbClr val="F3F3F3"/>
                </a:solidFill>
              </a:defRPr>
            </a:lvl3pPr>
            <a:lvl4pPr lvl="3" algn="ctr" rtl="0">
              <a:lnSpc>
                <a:spcPct val="100000"/>
              </a:lnSpc>
              <a:spcBef>
                <a:spcPts val="0"/>
              </a:spcBef>
              <a:spcAft>
                <a:spcPts val="0"/>
              </a:spcAft>
              <a:buClr>
                <a:srgbClr val="F3F3F3"/>
              </a:buClr>
              <a:buSzPts val="2800"/>
              <a:buNone/>
              <a:defRPr sz="3733">
                <a:solidFill>
                  <a:srgbClr val="F3F3F3"/>
                </a:solidFill>
              </a:defRPr>
            </a:lvl4pPr>
            <a:lvl5pPr lvl="4" algn="ctr" rtl="0">
              <a:lnSpc>
                <a:spcPct val="100000"/>
              </a:lnSpc>
              <a:spcBef>
                <a:spcPts val="0"/>
              </a:spcBef>
              <a:spcAft>
                <a:spcPts val="0"/>
              </a:spcAft>
              <a:buClr>
                <a:srgbClr val="F3F3F3"/>
              </a:buClr>
              <a:buSzPts val="2800"/>
              <a:buNone/>
              <a:defRPr sz="3733">
                <a:solidFill>
                  <a:srgbClr val="F3F3F3"/>
                </a:solidFill>
              </a:defRPr>
            </a:lvl5pPr>
            <a:lvl6pPr lvl="5" algn="ctr" rtl="0">
              <a:lnSpc>
                <a:spcPct val="100000"/>
              </a:lnSpc>
              <a:spcBef>
                <a:spcPts val="0"/>
              </a:spcBef>
              <a:spcAft>
                <a:spcPts val="0"/>
              </a:spcAft>
              <a:buClr>
                <a:srgbClr val="F3F3F3"/>
              </a:buClr>
              <a:buSzPts val="2800"/>
              <a:buNone/>
              <a:defRPr sz="3733">
                <a:solidFill>
                  <a:srgbClr val="F3F3F3"/>
                </a:solidFill>
              </a:defRPr>
            </a:lvl6pPr>
            <a:lvl7pPr lvl="6" algn="ctr" rtl="0">
              <a:lnSpc>
                <a:spcPct val="100000"/>
              </a:lnSpc>
              <a:spcBef>
                <a:spcPts val="0"/>
              </a:spcBef>
              <a:spcAft>
                <a:spcPts val="0"/>
              </a:spcAft>
              <a:buClr>
                <a:srgbClr val="F3F3F3"/>
              </a:buClr>
              <a:buSzPts val="2800"/>
              <a:buNone/>
              <a:defRPr sz="3733">
                <a:solidFill>
                  <a:srgbClr val="F3F3F3"/>
                </a:solidFill>
              </a:defRPr>
            </a:lvl7pPr>
            <a:lvl8pPr lvl="7" algn="ctr" rtl="0">
              <a:lnSpc>
                <a:spcPct val="100000"/>
              </a:lnSpc>
              <a:spcBef>
                <a:spcPts val="0"/>
              </a:spcBef>
              <a:spcAft>
                <a:spcPts val="0"/>
              </a:spcAft>
              <a:buClr>
                <a:srgbClr val="F3F3F3"/>
              </a:buClr>
              <a:buSzPts val="2800"/>
              <a:buNone/>
              <a:defRPr sz="3733">
                <a:solidFill>
                  <a:srgbClr val="F3F3F3"/>
                </a:solidFill>
              </a:defRPr>
            </a:lvl8pPr>
            <a:lvl9pPr lvl="8" algn="ctr" rtl="0">
              <a:lnSpc>
                <a:spcPct val="100000"/>
              </a:lnSpc>
              <a:spcBef>
                <a:spcPts val="0"/>
              </a:spcBef>
              <a:spcAft>
                <a:spcPts val="0"/>
              </a:spcAft>
              <a:buClr>
                <a:srgbClr val="F3F3F3"/>
              </a:buClr>
              <a:buSzPts val="2800"/>
              <a:buNone/>
              <a:defRPr sz="3733">
                <a:solidFill>
                  <a:srgbClr val="F3F3F3"/>
                </a:solidFill>
              </a:defRPr>
            </a:lvl9pPr>
          </a:lstStyle>
          <a:p>
            <a:endParaRPr/>
          </a:p>
        </p:txBody>
      </p:sp>
      <p:sp>
        <p:nvSpPr>
          <p:cNvPr id="24" name="Google Shape;24;p5"/>
          <p:cNvSpPr txBox="1">
            <a:spLocks noGrp="1"/>
          </p:cNvSpPr>
          <p:nvPr>
            <p:ph type="subTitle" idx="2"/>
          </p:nvPr>
        </p:nvSpPr>
        <p:spPr>
          <a:xfrm>
            <a:off x="6157267" y="1680465"/>
            <a:ext cx="4947200" cy="110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867"/>
            </a:lvl1pPr>
            <a:lvl2pPr lvl="1" algn="ctr" rtl="0">
              <a:lnSpc>
                <a:spcPct val="100000"/>
              </a:lnSpc>
              <a:spcBef>
                <a:spcPts val="0"/>
              </a:spcBef>
              <a:spcAft>
                <a:spcPts val="0"/>
              </a:spcAft>
              <a:buClr>
                <a:srgbClr val="F3F3F3"/>
              </a:buClr>
              <a:buSzPts val="2800"/>
              <a:buNone/>
              <a:defRPr sz="3733">
                <a:solidFill>
                  <a:srgbClr val="F3F3F3"/>
                </a:solidFill>
              </a:defRPr>
            </a:lvl2pPr>
            <a:lvl3pPr lvl="2" algn="ctr" rtl="0">
              <a:lnSpc>
                <a:spcPct val="100000"/>
              </a:lnSpc>
              <a:spcBef>
                <a:spcPts val="0"/>
              </a:spcBef>
              <a:spcAft>
                <a:spcPts val="0"/>
              </a:spcAft>
              <a:buClr>
                <a:srgbClr val="F3F3F3"/>
              </a:buClr>
              <a:buSzPts val="2800"/>
              <a:buNone/>
              <a:defRPr sz="3733">
                <a:solidFill>
                  <a:srgbClr val="F3F3F3"/>
                </a:solidFill>
              </a:defRPr>
            </a:lvl3pPr>
            <a:lvl4pPr lvl="3" algn="ctr" rtl="0">
              <a:lnSpc>
                <a:spcPct val="100000"/>
              </a:lnSpc>
              <a:spcBef>
                <a:spcPts val="0"/>
              </a:spcBef>
              <a:spcAft>
                <a:spcPts val="0"/>
              </a:spcAft>
              <a:buClr>
                <a:srgbClr val="F3F3F3"/>
              </a:buClr>
              <a:buSzPts val="2800"/>
              <a:buNone/>
              <a:defRPr sz="3733">
                <a:solidFill>
                  <a:srgbClr val="F3F3F3"/>
                </a:solidFill>
              </a:defRPr>
            </a:lvl4pPr>
            <a:lvl5pPr lvl="4" algn="ctr" rtl="0">
              <a:lnSpc>
                <a:spcPct val="100000"/>
              </a:lnSpc>
              <a:spcBef>
                <a:spcPts val="0"/>
              </a:spcBef>
              <a:spcAft>
                <a:spcPts val="0"/>
              </a:spcAft>
              <a:buClr>
                <a:srgbClr val="F3F3F3"/>
              </a:buClr>
              <a:buSzPts val="2800"/>
              <a:buNone/>
              <a:defRPr sz="3733">
                <a:solidFill>
                  <a:srgbClr val="F3F3F3"/>
                </a:solidFill>
              </a:defRPr>
            </a:lvl5pPr>
            <a:lvl6pPr lvl="5" algn="ctr" rtl="0">
              <a:lnSpc>
                <a:spcPct val="100000"/>
              </a:lnSpc>
              <a:spcBef>
                <a:spcPts val="0"/>
              </a:spcBef>
              <a:spcAft>
                <a:spcPts val="0"/>
              </a:spcAft>
              <a:buClr>
                <a:srgbClr val="F3F3F3"/>
              </a:buClr>
              <a:buSzPts val="2800"/>
              <a:buNone/>
              <a:defRPr sz="3733">
                <a:solidFill>
                  <a:srgbClr val="F3F3F3"/>
                </a:solidFill>
              </a:defRPr>
            </a:lvl6pPr>
            <a:lvl7pPr lvl="6" algn="ctr" rtl="0">
              <a:lnSpc>
                <a:spcPct val="100000"/>
              </a:lnSpc>
              <a:spcBef>
                <a:spcPts val="0"/>
              </a:spcBef>
              <a:spcAft>
                <a:spcPts val="0"/>
              </a:spcAft>
              <a:buClr>
                <a:srgbClr val="F3F3F3"/>
              </a:buClr>
              <a:buSzPts val="2800"/>
              <a:buNone/>
              <a:defRPr sz="3733">
                <a:solidFill>
                  <a:srgbClr val="F3F3F3"/>
                </a:solidFill>
              </a:defRPr>
            </a:lvl7pPr>
            <a:lvl8pPr lvl="7" algn="ctr" rtl="0">
              <a:lnSpc>
                <a:spcPct val="100000"/>
              </a:lnSpc>
              <a:spcBef>
                <a:spcPts val="0"/>
              </a:spcBef>
              <a:spcAft>
                <a:spcPts val="0"/>
              </a:spcAft>
              <a:buClr>
                <a:srgbClr val="F3F3F3"/>
              </a:buClr>
              <a:buSzPts val="2800"/>
              <a:buNone/>
              <a:defRPr sz="3733">
                <a:solidFill>
                  <a:srgbClr val="F3F3F3"/>
                </a:solidFill>
              </a:defRPr>
            </a:lvl8pPr>
            <a:lvl9pPr lvl="8" algn="ctr" rtl="0">
              <a:lnSpc>
                <a:spcPct val="100000"/>
              </a:lnSpc>
              <a:spcBef>
                <a:spcPts val="0"/>
              </a:spcBef>
              <a:spcAft>
                <a:spcPts val="0"/>
              </a:spcAft>
              <a:buClr>
                <a:srgbClr val="F3F3F3"/>
              </a:buClr>
              <a:buSzPts val="2800"/>
              <a:buNone/>
              <a:defRPr sz="3733">
                <a:solidFill>
                  <a:srgbClr val="F3F3F3"/>
                </a:solidFill>
              </a:defRPr>
            </a:lvl9pPr>
          </a:lstStyle>
          <a:p>
            <a:endParaRPr/>
          </a:p>
        </p:txBody>
      </p:sp>
      <p:sp>
        <p:nvSpPr>
          <p:cNvPr id="25" name="Google Shape;25;p5"/>
          <p:cNvSpPr txBox="1">
            <a:spLocks noGrp="1"/>
          </p:cNvSpPr>
          <p:nvPr>
            <p:ph type="ctrTitle"/>
          </p:nvPr>
        </p:nvSpPr>
        <p:spPr>
          <a:xfrm>
            <a:off x="6157267" y="566767"/>
            <a:ext cx="4947200" cy="159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a:solidFill>
                  <a:schemeClr val="lt1"/>
                </a:solidFill>
              </a:defRPr>
            </a:lvl1pPr>
            <a:lvl2pPr lvl="1" algn="ctr" rtl="0">
              <a:spcBef>
                <a:spcPts val="0"/>
              </a:spcBef>
              <a:spcAft>
                <a:spcPts val="0"/>
              </a:spcAft>
              <a:buClr>
                <a:schemeClr val="dk1"/>
              </a:buClr>
              <a:buSzPts val="5200"/>
              <a:buNone/>
              <a:defRPr sz="6933">
                <a:solidFill>
                  <a:schemeClr val="dk1"/>
                </a:solidFill>
              </a:defRPr>
            </a:lvl2pPr>
            <a:lvl3pPr lvl="2" algn="ctr" rtl="0">
              <a:spcBef>
                <a:spcPts val="0"/>
              </a:spcBef>
              <a:spcAft>
                <a:spcPts val="0"/>
              </a:spcAft>
              <a:buClr>
                <a:schemeClr val="dk1"/>
              </a:buClr>
              <a:buSzPts val="5200"/>
              <a:buNone/>
              <a:defRPr sz="6933">
                <a:solidFill>
                  <a:schemeClr val="dk1"/>
                </a:solidFill>
              </a:defRPr>
            </a:lvl3pPr>
            <a:lvl4pPr lvl="3" algn="ctr" rtl="0">
              <a:spcBef>
                <a:spcPts val="0"/>
              </a:spcBef>
              <a:spcAft>
                <a:spcPts val="0"/>
              </a:spcAft>
              <a:buClr>
                <a:schemeClr val="dk1"/>
              </a:buClr>
              <a:buSzPts val="5200"/>
              <a:buNone/>
              <a:defRPr sz="6933">
                <a:solidFill>
                  <a:schemeClr val="dk1"/>
                </a:solidFill>
              </a:defRPr>
            </a:lvl4pPr>
            <a:lvl5pPr lvl="4" algn="ctr" rtl="0">
              <a:spcBef>
                <a:spcPts val="0"/>
              </a:spcBef>
              <a:spcAft>
                <a:spcPts val="0"/>
              </a:spcAft>
              <a:buClr>
                <a:schemeClr val="dk1"/>
              </a:buClr>
              <a:buSzPts val="5200"/>
              <a:buNone/>
              <a:defRPr sz="6933">
                <a:solidFill>
                  <a:schemeClr val="dk1"/>
                </a:solidFill>
              </a:defRPr>
            </a:lvl5pPr>
            <a:lvl6pPr lvl="5" algn="ctr" rtl="0">
              <a:spcBef>
                <a:spcPts val="0"/>
              </a:spcBef>
              <a:spcAft>
                <a:spcPts val="0"/>
              </a:spcAft>
              <a:buClr>
                <a:schemeClr val="dk1"/>
              </a:buClr>
              <a:buSzPts val="5200"/>
              <a:buNone/>
              <a:defRPr sz="6933">
                <a:solidFill>
                  <a:schemeClr val="dk1"/>
                </a:solidFill>
              </a:defRPr>
            </a:lvl6pPr>
            <a:lvl7pPr lvl="6" algn="ctr" rtl="0">
              <a:spcBef>
                <a:spcPts val="0"/>
              </a:spcBef>
              <a:spcAft>
                <a:spcPts val="0"/>
              </a:spcAft>
              <a:buClr>
                <a:schemeClr val="dk1"/>
              </a:buClr>
              <a:buSzPts val="5200"/>
              <a:buNone/>
              <a:defRPr sz="6933">
                <a:solidFill>
                  <a:schemeClr val="dk1"/>
                </a:solidFill>
              </a:defRPr>
            </a:lvl7pPr>
            <a:lvl8pPr lvl="7" algn="ctr" rtl="0">
              <a:spcBef>
                <a:spcPts val="0"/>
              </a:spcBef>
              <a:spcAft>
                <a:spcPts val="0"/>
              </a:spcAft>
              <a:buClr>
                <a:schemeClr val="dk1"/>
              </a:buClr>
              <a:buSzPts val="5200"/>
              <a:buNone/>
              <a:defRPr sz="6933">
                <a:solidFill>
                  <a:schemeClr val="dk1"/>
                </a:solidFill>
              </a:defRPr>
            </a:lvl8pPr>
            <a:lvl9pPr lvl="8" algn="ctr" rtl="0">
              <a:spcBef>
                <a:spcPts val="0"/>
              </a:spcBef>
              <a:spcAft>
                <a:spcPts val="0"/>
              </a:spcAft>
              <a:buClr>
                <a:schemeClr val="dk1"/>
              </a:buClr>
              <a:buSzPts val="5200"/>
              <a:buNone/>
              <a:defRPr sz="6933">
                <a:solidFill>
                  <a:schemeClr val="dk1"/>
                </a:solidFill>
              </a:defRPr>
            </a:lvl9pPr>
          </a:lstStyle>
          <a:p>
            <a:endParaRPr/>
          </a:p>
        </p:txBody>
      </p:sp>
      <p:sp>
        <p:nvSpPr>
          <p:cNvPr id="26" name="Google Shape;26;p5"/>
          <p:cNvSpPr txBox="1">
            <a:spLocks noGrp="1"/>
          </p:cNvSpPr>
          <p:nvPr>
            <p:ph type="ctrTitle" idx="3"/>
          </p:nvPr>
        </p:nvSpPr>
        <p:spPr>
          <a:xfrm>
            <a:off x="6157267" y="3484467"/>
            <a:ext cx="4947200" cy="159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a:solidFill>
                  <a:schemeClr val="lt1"/>
                </a:solidFill>
              </a:defRPr>
            </a:lvl1pPr>
            <a:lvl2pPr lvl="1" algn="ctr" rtl="0">
              <a:spcBef>
                <a:spcPts val="0"/>
              </a:spcBef>
              <a:spcAft>
                <a:spcPts val="0"/>
              </a:spcAft>
              <a:buClr>
                <a:schemeClr val="dk1"/>
              </a:buClr>
              <a:buSzPts val="5200"/>
              <a:buNone/>
              <a:defRPr sz="6933">
                <a:solidFill>
                  <a:schemeClr val="dk1"/>
                </a:solidFill>
              </a:defRPr>
            </a:lvl2pPr>
            <a:lvl3pPr lvl="2" algn="ctr" rtl="0">
              <a:spcBef>
                <a:spcPts val="0"/>
              </a:spcBef>
              <a:spcAft>
                <a:spcPts val="0"/>
              </a:spcAft>
              <a:buClr>
                <a:schemeClr val="dk1"/>
              </a:buClr>
              <a:buSzPts val="5200"/>
              <a:buNone/>
              <a:defRPr sz="6933">
                <a:solidFill>
                  <a:schemeClr val="dk1"/>
                </a:solidFill>
              </a:defRPr>
            </a:lvl3pPr>
            <a:lvl4pPr lvl="3" algn="ctr" rtl="0">
              <a:spcBef>
                <a:spcPts val="0"/>
              </a:spcBef>
              <a:spcAft>
                <a:spcPts val="0"/>
              </a:spcAft>
              <a:buClr>
                <a:schemeClr val="dk1"/>
              </a:buClr>
              <a:buSzPts val="5200"/>
              <a:buNone/>
              <a:defRPr sz="6933">
                <a:solidFill>
                  <a:schemeClr val="dk1"/>
                </a:solidFill>
              </a:defRPr>
            </a:lvl4pPr>
            <a:lvl5pPr lvl="4" algn="ctr" rtl="0">
              <a:spcBef>
                <a:spcPts val="0"/>
              </a:spcBef>
              <a:spcAft>
                <a:spcPts val="0"/>
              </a:spcAft>
              <a:buClr>
                <a:schemeClr val="dk1"/>
              </a:buClr>
              <a:buSzPts val="5200"/>
              <a:buNone/>
              <a:defRPr sz="6933">
                <a:solidFill>
                  <a:schemeClr val="dk1"/>
                </a:solidFill>
              </a:defRPr>
            </a:lvl5pPr>
            <a:lvl6pPr lvl="5" algn="ctr" rtl="0">
              <a:spcBef>
                <a:spcPts val="0"/>
              </a:spcBef>
              <a:spcAft>
                <a:spcPts val="0"/>
              </a:spcAft>
              <a:buClr>
                <a:schemeClr val="dk1"/>
              </a:buClr>
              <a:buSzPts val="5200"/>
              <a:buNone/>
              <a:defRPr sz="6933">
                <a:solidFill>
                  <a:schemeClr val="dk1"/>
                </a:solidFill>
              </a:defRPr>
            </a:lvl6pPr>
            <a:lvl7pPr lvl="6" algn="ctr" rtl="0">
              <a:spcBef>
                <a:spcPts val="0"/>
              </a:spcBef>
              <a:spcAft>
                <a:spcPts val="0"/>
              </a:spcAft>
              <a:buClr>
                <a:schemeClr val="dk1"/>
              </a:buClr>
              <a:buSzPts val="5200"/>
              <a:buNone/>
              <a:defRPr sz="6933">
                <a:solidFill>
                  <a:schemeClr val="dk1"/>
                </a:solidFill>
              </a:defRPr>
            </a:lvl7pPr>
            <a:lvl8pPr lvl="7" algn="ctr" rtl="0">
              <a:spcBef>
                <a:spcPts val="0"/>
              </a:spcBef>
              <a:spcAft>
                <a:spcPts val="0"/>
              </a:spcAft>
              <a:buClr>
                <a:schemeClr val="dk1"/>
              </a:buClr>
              <a:buSzPts val="5200"/>
              <a:buNone/>
              <a:defRPr sz="6933">
                <a:solidFill>
                  <a:schemeClr val="dk1"/>
                </a:solidFill>
              </a:defRPr>
            </a:lvl8pPr>
            <a:lvl9pPr lvl="8" algn="ctr" rtl="0">
              <a:spcBef>
                <a:spcPts val="0"/>
              </a:spcBef>
              <a:spcAft>
                <a:spcPts val="0"/>
              </a:spcAft>
              <a:buClr>
                <a:schemeClr val="dk1"/>
              </a:buClr>
              <a:buSzPts val="5200"/>
              <a:buNone/>
              <a:defRPr sz="6933">
                <a:solidFill>
                  <a:schemeClr val="dk1"/>
                </a:solidFill>
              </a:defRPr>
            </a:lvl9pPr>
          </a:lstStyle>
          <a:p>
            <a:endParaRPr/>
          </a:p>
        </p:txBody>
      </p:sp>
    </p:spTree>
    <p:extLst>
      <p:ext uri="{BB962C8B-B14F-4D97-AF65-F5344CB8AC3E}">
        <p14:creationId xmlns:p14="http://schemas.microsoft.com/office/powerpoint/2010/main" val="348178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 name="Google Shape;45;p9"/>
          <p:cNvGrpSpPr/>
          <p:nvPr/>
        </p:nvGrpSpPr>
        <p:grpSpPr>
          <a:xfrm>
            <a:off x="418667" y="2693767"/>
            <a:ext cx="11347200" cy="2166700"/>
            <a:chOff x="314000" y="2020325"/>
            <a:chExt cx="8510400" cy="1625025"/>
          </a:xfrm>
        </p:grpSpPr>
        <p:sp>
          <p:nvSpPr>
            <p:cNvPr id="46" name="Google Shape;46;p9"/>
            <p:cNvSpPr/>
            <p:nvPr/>
          </p:nvSpPr>
          <p:spPr>
            <a:xfrm>
              <a:off x="314000" y="2542250"/>
              <a:ext cx="8510400" cy="110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7" name="Google Shape;47;p9"/>
            <p:cNvGrpSpPr/>
            <p:nvPr/>
          </p:nvGrpSpPr>
          <p:grpSpPr>
            <a:xfrm>
              <a:off x="3524825" y="2020325"/>
              <a:ext cx="2076362" cy="641924"/>
              <a:chOff x="3527575" y="0"/>
              <a:chExt cx="2076362" cy="641924"/>
            </a:xfrm>
          </p:grpSpPr>
          <p:sp>
            <p:nvSpPr>
              <p:cNvPr id="48" name="Google Shape;48;p9"/>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49" name="Google Shape;49;p9"/>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grpSp>
            <p:nvGrpSpPr>
              <p:cNvPr id="50" name="Google Shape;50;p9"/>
              <p:cNvGrpSpPr/>
              <p:nvPr/>
            </p:nvGrpSpPr>
            <p:grpSpPr>
              <a:xfrm>
                <a:off x="5557050" y="0"/>
                <a:ext cx="46887" cy="641924"/>
                <a:chOff x="2783050" y="0"/>
                <a:chExt cx="46887" cy="641924"/>
              </a:xfrm>
            </p:grpSpPr>
            <p:sp>
              <p:nvSpPr>
                <p:cNvPr id="51" name="Google Shape;51;p9"/>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52" name="Google Shape;52;p9"/>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grpSp>
        </p:grpSp>
      </p:grpSp>
      <p:grpSp>
        <p:nvGrpSpPr>
          <p:cNvPr id="53" name="Google Shape;53;p9"/>
          <p:cNvGrpSpPr/>
          <p:nvPr/>
        </p:nvGrpSpPr>
        <p:grpSpPr>
          <a:xfrm>
            <a:off x="4388533" y="0"/>
            <a:ext cx="3407600" cy="3069000"/>
            <a:chOff x="3294150" y="0"/>
            <a:chExt cx="2555700" cy="2301750"/>
          </a:xfrm>
        </p:grpSpPr>
        <p:sp>
          <p:nvSpPr>
            <p:cNvPr id="54" name="Google Shape;54;p9"/>
            <p:cNvSpPr/>
            <p:nvPr/>
          </p:nvSpPr>
          <p:spPr>
            <a:xfrm>
              <a:off x="3294150" y="363150"/>
              <a:ext cx="2555700" cy="1938600"/>
            </a:xfrm>
            <a:prstGeom prst="rect">
              <a:avLst/>
            </a:prstGeom>
            <a:solidFill>
              <a:srgbClr val="FCD0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55" name="Google Shape;55;p9"/>
            <p:cNvSpPr/>
            <p:nvPr/>
          </p:nvSpPr>
          <p:spPr>
            <a:xfrm>
              <a:off x="352757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56" name="Google Shape;56;p9"/>
            <p:cNvSpPr/>
            <p:nvPr/>
          </p:nvSpPr>
          <p:spPr>
            <a:xfrm>
              <a:off x="354729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grpSp>
          <p:nvGrpSpPr>
            <p:cNvPr id="57" name="Google Shape;57;p9"/>
            <p:cNvGrpSpPr/>
            <p:nvPr/>
          </p:nvGrpSpPr>
          <p:grpSpPr>
            <a:xfrm>
              <a:off x="5557050" y="0"/>
              <a:ext cx="46887" cy="641924"/>
              <a:chOff x="2783050" y="0"/>
              <a:chExt cx="46887" cy="641924"/>
            </a:xfrm>
          </p:grpSpPr>
          <p:sp>
            <p:nvSpPr>
              <p:cNvPr id="58" name="Google Shape;58;p9"/>
              <p:cNvSpPr/>
              <p:nvPr/>
            </p:nvSpPr>
            <p:spPr>
              <a:xfrm>
                <a:off x="2783050"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sp>
            <p:nvSpPr>
              <p:cNvPr id="59" name="Google Shape;59;p9"/>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p>
            </p:txBody>
          </p:sp>
        </p:grpSp>
      </p:grpSp>
      <p:sp>
        <p:nvSpPr>
          <p:cNvPr id="60" name="Google Shape;60;p9"/>
          <p:cNvSpPr txBox="1">
            <a:spLocks noGrp="1"/>
          </p:cNvSpPr>
          <p:nvPr>
            <p:ph type="ctrTitle"/>
          </p:nvPr>
        </p:nvSpPr>
        <p:spPr>
          <a:xfrm>
            <a:off x="2227333" y="3389667"/>
            <a:ext cx="7730000" cy="159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6933">
                <a:solidFill>
                  <a:schemeClr val="lt1"/>
                </a:solidFill>
              </a:defRPr>
            </a:lvl1pPr>
            <a:lvl2pPr lvl="1" algn="ctr" rtl="0">
              <a:spcBef>
                <a:spcPts val="0"/>
              </a:spcBef>
              <a:spcAft>
                <a:spcPts val="0"/>
              </a:spcAft>
              <a:buClr>
                <a:schemeClr val="dk1"/>
              </a:buClr>
              <a:buSzPts val="5200"/>
              <a:buNone/>
              <a:defRPr sz="6933">
                <a:solidFill>
                  <a:schemeClr val="dk1"/>
                </a:solidFill>
              </a:defRPr>
            </a:lvl2pPr>
            <a:lvl3pPr lvl="2" algn="ctr" rtl="0">
              <a:spcBef>
                <a:spcPts val="0"/>
              </a:spcBef>
              <a:spcAft>
                <a:spcPts val="0"/>
              </a:spcAft>
              <a:buClr>
                <a:schemeClr val="dk1"/>
              </a:buClr>
              <a:buSzPts val="5200"/>
              <a:buNone/>
              <a:defRPr sz="6933">
                <a:solidFill>
                  <a:schemeClr val="dk1"/>
                </a:solidFill>
              </a:defRPr>
            </a:lvl3pPr>
            <a:lvl4pPr lvl="3" algn="ctr" rtl="0">
              <a:spcBef>
                <a:spcPts val="0"/>
              </a:spcBef>
              <a:spcAft>
                <a:spcPts val="0"/>
              </a:spcAft>
              <a:buClr>
                <a:schemeClr val="dk1"/>
              </a:buClr>
              <a:buSzPts val="5200"/>
              <a:buNone/>
              <a:defRPr sz="6933">
                <a:solidFill>
                  <a:schemeClr val="dk1"/>
                </a:solidFill>
              </a:defRPr>
            </a:lvl4pPr>
            <a:lvl5pPr lvl="4" algn="ctr" rtl="0">
              <a:spcBef>
                <a:spcPts val="0"/>
              </a:spcBef>
              <a:spcAft>
                <a:spcPts val="0"/>
              </a:spcAft>
              <a:buClr>
                <a:schemeClr val="dk1"/>
              </a:buClr>
              <a:buSzPts val="5200"/>
              <a:buNone/>
              <a:defRPr sz="6933">
                <a:solidFill>
                  <a:schemeClr val="dk1"/>
                </a:solidFill>
              </a:defRPr>
            </a:lvl5pPr>
            <a:lvl6pPr lvl="5" algn="ctr" rtl="0">
              <a:spcBef>
                <a:spcPts val="0"/>
              </a:spcBef>
              <a:spcAft>
                <a:spcPts val="0"/>
              </a:spcAft>
              <a:buClr>
                <a:schemeClr val="dk1"/>
              </a:buClr>
              <a:buSzPts val="5200"/>
              <a:buNone/>
              <a:defRPr sz="6933">
                <a:solidFill>
                  <a:schemeClr val="dk1"/>
                </a:solidFill>
              </a:defRPr>
            </a:lvl6pPr>
            <a:lvl7pPr lvl="6" algn="ctr" rtl="0">
              <a:spcBef>
                <a:spcPts val="0"/>
              </a:spcBef>
              <a:spcAft>
                <a:spcPts val="0"/>
              </a:spcAft>
              <a:buClr>
                <a:schemeClr val="dk1"/>
              </a:buClr>
              <a:buSzPts val="5200"/>
              <a:buNone/>
              <a:defRPr sz="6933">
                <a:solidFill>
                  <a:schemeClr val="dk1"/>
                </a:solidFill>
              </a:defRPr>
            </a:lvl7pPr>
            <a:lvl8pPr lvl="7" algn="ctr" rtl="0">
              <a:spcBef>
                <a:spcPts val="0"/>
              </a:spcBef>
              <a:spcAft>
                <a:spcPts val="0"/>
              </a:spcAft>
              <a:buClr>
                <a:schemeClr val="dk1"/>
              </a:buClr>
              <a:buSzPts val="5200"/>
              <a:buNone/>
              <a:defRPr sz="6933">
                <a:solidFill>
                  <a:schemeClr val="dk1"/>
                </a:solidFill>
              </a:defRPr>
            </a:lvl8pPr>
            <a:lvl9pPr lvl="8" algn="ctr" rtl="0">
              <a:spcBef>
                <a:spcPts val="0"/>
              </a:spcBef>
              <a:spcAft>
                <a:spcPts val="0"/>
              </a:spcAft>
              <a:buClr>
                <a:schemeClr val="dk1"/>
              </a:buClr>
              <a:buSzPts val="5200"/>
              <a:buNone/>
              <a:defRPr sz="6933">
                <a:solidFill>
                  <a:schemeClr val="dk1"/>
                </a:solidFill>
              </a:defRPr>
            </a:lvl9pPr>
          </a:lstStyle>
          <a:p>
            <a:endParaRPr/>
          </a:p>
        </p:txBody>
      </p:sp>
      <p:sp>
        <p:nvSpPr>
          <p:cNvPr id="61" name="Google Shape;61;p9"/>
          <p:cNvSpPr txBox="1">
            <a:spLocks noGrp="1"/>
          </p:cNvSpPr>
          <p:nvPr>
            <p:ph type="subTitle" idx="1"/>
          </p:nvPr>
        </p:nvSpPr>
        <p:spPr>
          <a:xfrm>
            <a:off x="2227333" y="4986867"/>
            <a:ext cx="7730000" cy="532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867">
                <a:solidFill>
                  <a:schemeClr val="lt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62" name="Google Shape;62;p9"/>
          <p:cNvSpPr txBox="1">
            <a:spLocks noGrp="1"/>
          </p:cNvSpPr>
          <p:nvPr>
            <p:ph type="title" idx="2" hasCustomPrompt="1"/>
          </p:nvPr>
        </p:nvSpPr>
        <p:spPr>
          <a:xfrm>
            <a:off x="5034333" y="1170033"/>
            <a:ext cx="2116000" cy="140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lvl1pPr>
            <a:lvl2pPr lvl="1" algn="ctr" rtl="0">
              <a:spcBef>
                <a:spcPts val="0"/>
              </a:spcBef>
              <a:spcAft>
                <a:spcPts val="0"/>
              </a:spcAft>
              <a:buSzPts val="12000"/>
              <a:buFont typeface="Staatliches"/>
              <a:buNone/>
              <a:defRPr sz="16000">
                <a:latin typeface="Staatliches"/>
                <a:ea typeface="Staatliches"/>
                <a:cs typeface="Staatliches"/>
                <a:sym typeface="Staatliches"/>
              </a:defRPr>
            </a:lvl2pPr>
            <a:lvl3pPr lvl="2" algn="ctr" rtl="0">
              <a:spcBef>
                <a:spcPts val="0"/>
              </a:spcBef>
              <a:spcAft>
                <a:spcPts val="0"/>
              </a:spcAft>
              <a:buSzPts val="12000"/>
              <a:buFont typeface="Staatliches"/>
              <a:buNone/>
              <a:defRPr sz="16000">
                <a:latin typeface="Staatliches"/>
                <a:ea typeface="Staatliches"/>
                <a:cs typeface="Staatliches"/>
                <a:sym typeface="Staatliches"/>
              </a:defRPr>
            </a:lvl3pPr>
            <a:lvl4pPr lvl="3" algn="ctr" rtl="0">
              <a:spcBef>
                <a:spcPts val="0"/>
              </a:spcBef>
              <a:spcAft>
                <a:spcPts val="0"/>
              </a:spcAft>
              <a:buSzPts val="12000"/>
              <a:buFont typeface="Staatliches"/>
              <a:buNone/>
              <a:defRPr sz="16000">
                <a:latin typeface="Staatliches"/>
                <a:ea typeface="Staatliches"/>
                <a:cs typeface="Staatliches"/>
                <a:sym typeface="Staatliches"/>
              </a:defRPr>
            </a:lvl4pPr>
            <a:lvl5pPr lvl="4" algn="ctr" rtl="0">
              <a:spcBef>
                <a:spcPts val="0"/>
              </a:spcBef>
              <a:spcAft>
                <a:spcPts val="0"/>
              </a:spcAft>
              <a:buSzPts val="12000"/>
              <a:buFont typeface="Staatliches"/>
              <a:buNone/>
              <a:defRPr sz="16000">
                <a:latin typeface="Staatliches"/>
                <a:ea typeface="Staatliches"/>
                <a:cs typeface="Staatliches"/>
                <a:sym typeface="Staatliches"/>
              </a:defRPr>
            </a:lvl5pPr>
            <a:lvl6pPr lvl="5" algn="ctr" rtl="0">
              <a:spcBef>
                <a:spcPts val="0"/>
              </a:spcBef>
              <a:spcAft>
                <a:spcPts val="0"/>
              </a:spcAft>
              <a:buSzPts val="12000"/>
              <a:buFont typeface="Staatliches"/>
              <a:buNone/>
              <a:defRPr sz="16000">
                <a:latin typeface="Staatliches"/>
                <a:ea typeface="Staatliches"/>
                <a:cs typeface="Staatliches"/>
                <a:sym typeface="Staatliches"/>
              </a:defRPr>
            </a:lvl6pPr>
            <a:lvl7pPr lvl="6" algn="ctr" rtl="0">
              <a:spcBef>
                <a:spcPts val="0"/>
              </a:spcBef>
              <a:spcAft>
                <a:spcPts val="0"/>
              </a:spcAft>
              <a:buSzPts val="12000"/>
              <a:buFont typeface="Staatliches"/>
              <a:buNone/>
              <a:defRPr sz="16000">
                <a:latin typeface="Staatliches"/>
                <a:ea typeface="Staatliches"/>
                <a:cs typeface="Staatliches"/>
                <a:sym typeface="Staatliches"/>
              </a:defRPr>
            </a:lvl7pPr>
            <a:lvl8pPr lvl="7" algn="ctr" rtl="0">
              <a:spcBef>
                <a:spcPts val="0"/>
              </a:spcBef>
              <a:spcAft>
                <a:spcPts val="0"/>
              </a:spcAft>
              <a:buSzPts val="12000"/>
              <a:buFont typeface="Staatliches"/>
              <a:buNone/>
              <a:defRPr sz="16000">
                <a:latin typeface="Staatliches"/>
                <a:ea typeface="Staatliches"/>
                <a:cs typeface="Staatliches"/>
                <a:sym typeface="Staatliches"/>
              </a:defRPr>
            </a:lvl8pPr>
            <a:lvl9pPr lvl="8" algn="ctr" rtl="0">
              <a:spcBef>
                <a:spcPts val="0"/>
              </a:spcBef>
              <a:spcAft>
                <a:spcPts val="0"/>
              </a:spcAft>
              <a:buSzPts val="12000"/>
              <a:buFont typeface="Staatliches"/>
              <a:buNone/>
              <a:defRPr sz="16000">
                <a:latin typeface="Staatliches"/>
                <a:ea typeface="Staatliches"/>
                <a:cs typeface="Staatliches"/>
                <a:sym typeface="Staatliches"/>
              </a:defRPr>
            </a:lvl9pPr>
          </a:lstStyle>
          <a:p>
            <a:r>
              <a:t>xx%</a:t>
            </a:r>
          </a:p>
        </p:txBody>
      </p:sp>
    </p:spTree>
    <p:extLst>
      <p:ext uri="{BB962C8B-B14F-4D97-AF65-F5344CB8AC3E}">
        <p14:creationId xmlns:p14="http://schemas.microsoft.com/office/powerpoint/2010/main" val="384659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63"/>
        <p:cNvGrpSpPr/>
        <p:nvPr/>
      </p:nvGrpSpPr>
      <p:grpSpPr>
        <a:xfrm>
          <a:off x="0" y="0"/>
          <a:ext cx="0" cy="0"/>
          <a:chOff x="0" y="0"/>
          <a:chExt cx="0" cy="0"/>
        </a:xfrm>
      </p:grpSpPr>
      <p:sp>
        <p:nvSpPr>
          <p:cNvPr id="64" name="Google Shape;64;p10"/>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5" name="Google Shape;65;p10"/>
          <p:cNvGrpSpPr/>
          <p:nvPr/>
        </p:nvGrpSpPr>
        <p:grpSpPr>
          <a:xfrm>
            <a:off x="426000" y="0"/>
            <a:ext cx="11340000" cy="1309000"/>
            <a:chOff x="319500" y="0"/>
            <a:chExt cx="8505000" cy="981750"/>
          </a:xfrm>
        </p:grpSpPr>
        <p:sp>
          <p:nvSpPr>
            <p:cNvPr id="66" name="Google Shape;66;p10"/>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0"/>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10"/>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0"/>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10"/>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1" name="Google Shape;71;p10"/>
          <p:cNvSpPr txBox="1">
            <a:spLocks noGrp="1"/>
          </p:cNvSpPr>
          <p:nvPr>
            <p:ph type="ctrTitle"/>
          </p:nvPr>
        </p:nvSpPr>
        <p:spPr>
          <a:xfrm>
            <a:off x="1833233" y="555139"/>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a:solidFill>
                  <a:schemeClr val="lt1"/>
                </a:solidFill>
              </a:defRPr>
            </a:lvl1pPr>
            <a:lvl2pPr lvl="1" rtl="0">
              <a:spcBef>
                <a:spcPts val="0"/>
              </a:spcBef>
              <a:spcAft>
                <a:spcPts val="0"/>
              </a:spcAft>
              <a:buClr>
                <a:srgbClr val="F3F3F3"/>
              </a:buClr>
              <a:buSzPts val="2400"/>
              <a:buNone/>
              <a:defRPr sz="3200">
                <a:solidFill>
                  <a:srgbClr val="F3F3F3"/>
                </a:solidFill>
              </a:defRPr>
            </a:lvl2pPr>
            <a:lvl3pPr lvl="2" rtl="0">
              <a:spcBef>
                <a:spcPts val="0"/>
              </a:spcBef>
              <a:spcAft>
                <a:spcPts val="0"/>
              </a:spcAft>
              <a:buClr>
                <a:srgbClr val="F3F3F3"/>
              </a:buClr>
              <a:buSzPts val="2400"/>
              <a:buNone/>
              <a:defRPr sz="3200">
                <a:solidFill>
                  <a:srgbClr val="F3F3F3"/>
                </a:solidFill>
              </a:defRPr>
            </a:lvl3pPr>
            <a:lvl4pPr lvl="3" rtl="0">
              <a:spcBef>
                <a:spcPts val="0"/>
              </a:spcBef>
              <a:spcAft>
                <a:spcPts val="0"/>
              </a:spcAft>
              <a:buClr>
                <a:srgbClr val="F3F3F3"/>
              </a:buClr>
              <a:buSzPts val="2400"/>
              <a:buNone/>
              <a:defRPr sz="3200">
                <a:solidFill>
                  <a:srgbClr val="F3F3F3"/>
                </a:solidFill>
              </a:defRPr>
            </a:lvl4pPr>
            <a:lvl5pPr lvl="4" rtl="0">
              <a:spcBef>
                <a:spcPts val="0"/>
              </a:spcBef>
              <a:spcAft>
                <a:spcPts val="0"/>
              </a:spcAft>
              <a:buClr>
                <a:srgbClr val="F3F3F3"/>
              </a:buClr>
              <a:buSzPts val="2400"/>
              <a:buNone/>
              <a:defRPr sz="3200">
                <a:solidFill>
                  <a:srgbClr val="F3F3F3"/>
                </a:solidFill>
              </a:defRPr>
            </a:lvl5pPr>
            <a:lvl6pPr lvl="5" rtl="0">
              <a:spcBef>
                <a:spcPts val="0"/>
              </a:spcBef>
              <a:spcAft>
                <a:spcPts val="0"/>
              </a:spcAft>
              <a:buClr>
                <a:srgbClr val="F3F3F3"/>
              </a:buClr>
              <a:buSzPts val="2400"/>
              <a:buNone/>
              <a:defRPr sz="3200">
                <a:solidFill>
                  <a:srgbClr val="F3F3F3"/>
                </a:solidFill>
              </a:defRPr>
            </a:lvl6pPr>
            <a:lvl7pPr lvl="6" rtl="0">
              <a:spcBef>
                <a:spcPts val="0"/>
              </a:spcBef>
              <a:spcAft>
                <a:spcPts val="0"/>
              </a:spcAft>
              <a:buClr>
                <a:srgbClr val="F3F3F3"/>
              </a:buClr>
              <a:buSzPts val="2400"/>
              <a:buNone/>
              <a:defRPr sz="3200">
                <a:solidFill>
                  <a:srgbClr val="F3F3F3"/>
                </a:solidFill>
              </a:defRPr>
            </a:lvl7pPr>
            <a:lvl8pPr lvl="7" rtl="0">
              <a:spcBef>
                <a:spcPts val="0"/>
              </a:spcBef>
              <a:spcAft>
                <a:spcPts val="0"/>
              </a:spcAft>
              <a:buClr>
                <a:srgbClr val="F3F3F3"/>
              </a:buClr>
              <a:buSzPts val="2400"/>
              <a:buNone/>
              <a:defRPr sz="3200">
                <a:solidFill>
                  <a:srgbClr val="F3F3F3"/>
                </a:solidFill>
              </a:defRPr>
            </a:lvl8pPr>
            <a:lvl9pPr lvl="8" rtl="0">
              <a:spcBef>
                <a:spcPts val="0"/>
              </a:spcBef>
              <a:spcAft>
                <a:spcPts val="0"/>
              </a:spcAft>
              <a:buClr>
                <a:srgbClr val="F3F3F3"/>
              </a:buClr>
              <a:buSzPts val="2400"/>
              <a:buNone/>
              <a:defRPr sz="3200">
                <a:solidFill>
                  <a:srgbClr val="F3F3F3"/>
                </a:solidFill>
              </a:defRPr>
            </a:lvl9pPr>
          </a:lstStyle>
          <a:p>
            <a:endParaRPr/>
          </a:p>
        </p:txBody>
      </p:sp>
    </p:spTree>
    <p:extLst>
      <p:ext uri="{BB962C8B-B14F-4D97-AF65-F5344CB8AC3E}">
        <p14:creationId xmlns:p14="http://schemas.microsoft.com/office/powerpoint/2010/main" val="116267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2"/>
        <p:cNvGrpSpPr/>
        <p:nvPr/>
      </p:nvGrpSpPr>
      <p:grpSpPr>
        <a:xfrm>
          <a:off x="0" y="0"/>
          <a:ext cx="0" cy="0"/>
          <a:chOff x="0" y="0"/>
          <a:chExt cx="0" cy="0"/>
        </a:xfrm>
      </p:grpSpPr>
      <p:sp>
        <p:nvSpPr>
          <p:cNvPr id="73" name="Google Shape;73;p11"/>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1"/>
          <p:cNvSpPr txBox="1">
            <a:spLocks noGrp="1"/>
          </p:cNvSpPr>
          <p:nvPr>
            <p:ph type="title" hasCustomPrompt="1"/>
          </p:nvPr>
        </p:nvSpPr>
        <p:spPr>
          <a:xfrm>
            <a:off x="7469468" y="2703600"/>
            <a:ext cx="3763600" cy="78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6400" b="1"/>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75" name="Google Shape;75;p11"/>
          <p:cNvSpPr txBox="1">
            <a:spLocks noGrp="1"/>
          </p:cNvSpPr>
          <p:nvPr>
            <p:ph type="body" idx="1"/>
          </p:nvPr>
        </p:nvSpPr>
        <p:spPr>
          <a:xfrm>
            <a:off x="6801567" y="3747725"/>
            <a:ext cx="4431600" cy="867200"/>
          </a:xfrm>
          <a:prstGeom prst="rect">
            <a:avLst/>
          </a:prstGeom>
        </p:spPr>
        <p:txBody>
          <a:bodyPr spcFirstLastPara="1" wrap="square" lIns="91425" tIns="91425" rIns="91425" bIns="91425" anchor="t" anchorCtr="0">
            <a:noAutofit/>
          </a:bodyPr>
          <a:lstStyle>
            <a:lvl1pPr marL="609585" lvl="0" indent="-457189" algn="r" rtl="0">
              <a:spcBef>
                <a:spcPts val="0"/>
              </a:spcBef>
              <a:spcAft>
                <a:spcPts val="0"/>
              </a:spcAft>
              <a:buSzPts val="18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grpSp>
        <p:nvGrpSpPr>
          <p:cNvPr id="76" name="Google Shape;76;p11"/>
          <p:cNvGrpSpPr/>
          <p:nvPr/>
        </p:nvGrpSpPr>
        <p:grpSpPr>
          <a:xfrm>
            <a:off x="426000" y="0"/>
            <a:ext cx="11340000" cy="1309000"/>
            <a:chOff x="319500" y="0"/>
            <a:chExt cx="8505000" cy="981750"/>
          </a:xfrm>
        </p:grpSpPr>
        <p:sp>
          <p:nvSpPr>
            <p:cNvPr id="77" name="Google Shape;77;p11"/>
            <p:cNvSpPr/>
            <p:nvPr/>
          </p:nvSpPr>
          <p:spPr>
            <a:xfrm>
              <a:off x="319500" y="363150"/>
              <a:ext cx="8505000" cy="618600"/>
            </a:xfrm>
            <a:prstGeom prst="rect">
              <a:avLst/>
            </a:prstGeom>
            <a:solidFill>
              <a:srgbClr val="FCD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11"/>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11"/>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11"/>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11"/>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 name="Google Shape;82;p11"/>
          <p:cNvSpPr txBox="1">
            <a:spLocks noGrp="1"/>
          </p:cNvSpPr>
          <p:nvPr>
            <p:ph type="ctrTitle" idx="2"/>
          </p:nvPr>
        </p:nvSpPr>
        <p:spPr>
          <a:xfrm>
            <a:off x="1833233" y="555139"/>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a:solidFill>
                  <a:schemeClr val="lt1"/>
                </a:solidFill>
              </a:defRPr>
            </a:lvl1pPr>
            <a:lvl2pPr lvl="1" rtl="0">
              <a:spcBef>
                <a:spcPts val="0"/>
              </a:spcBef>
              <a:spcAft>
                <a:spcPts val="0"/>
              </a:spcAft>
              <a:buClr>
                <a:srgbClr val="F3F3F3"/>
              </a:buClr>
              <a:buSzPts val="2400"/>
              <a:buNone/>
              <a:defRPr sz="3200">
                <a:solidFill>
                  <a:srgbClr val="F3F3F3"/>
                </a:solidFill>
              </a:defRPr>
            </a:lvl2pPr>
            <a:lvl3pPr lvl="2" rtl="0">
              <a:spcBef>
                <a:spcPts val="0"/>
              </a:spcBef>
              <a:spcAft>
                <a:spcPts val="0"/>
              </a:spcAft>
              <a:buClr>
                <a:srgbClr val="F3F3F3"/>
              </a:buClr>
              <a:buSzPts val="2400"/>
              <a:buNone/>
              <a:defRPr sz="3200">
                <a:solidFill>
                  <a:srgbClr val="F3F3F3"/>
                </a:solidFill>
              </a:defRPr>
            </a:lvl3pPr>
            <a:lvl4pPr lvl="3" rtl="0">
              <a:spcBef>
                <a:spcPts val="0"/>
              </a:spcBef>
              <a:spcAft>
                <a:spcPts val="0"/>
              </a:spcAft>
              <a:buClr>
                <a:srgbClr val="F3F3F3"/>
              </a:buClr>
              <a:buSzPts val="2400"/>
              <a:buNone/>
              <a:defRPr sz="3200">
                <a:solidFill>
                  <a:srgbClr val="F3F3F3"/>
                </a:solidFill>
              </a:defRPr>
            </a:lvl4pPr>
            <a:lvl5pPr lvl="4" rtl="0">
              <a:spcBef>
                <a:spcPts val="0"/>
              </a:spcBef>
              <a:spcAft>
                <a:spcPts val="0"/>
              </a:spcAft>
              <a:buClr>
                <a:srgbClr val="F3F3F3"/>
              </a:buClr>
              <a:buSzPts val="2400"/>
              <a:buNone/>
              <a:defRPr sz="3200">
                <a:solidFill>
                  <a:srgbClr val="F3F3F3"/>
                </a:solidFill>
              </a:defRPr>
            </a:lvl5pPr>
            <a:lvl6pPr lvl="5" rtl="0">
              <a:spcBef>
                <a:spcPts val="0"/>
              </a:spcBef>
              <a:spcAft>
                <a:spcPts val="0"/>
              </a:spcAft>
              <a:buClr>
                <a:srgbClr val="F3F3F3"/>
              </a:buClr>
              <a:buSzPts val="2400"/>
              <a:buNone/>
              <a:defRPr sz="3200">
                <a:solidFill>
                  <a:srgbClr val="F3F3F3"/>
                </a:solidFill>
              </a:defRPr>
            </a:lvl6pPr>
            <a:lvl7pPr lvl="6" rtl="0">
              <a:spcBef>
                <a:spcPts val="0"/>
              </a:spcBef>
              <a:spcAft>
                <a:spcPts val="0"/>
              </a:spcAft>
              <a:buClr>
                <a:srgbClr val="F3F3F3"/>
              </a:buClr>
              <a:buSzPts val="2400"/>
              <a:buNone/>
              <a:defRPr sz="3200">
                <a:solidFill>
                  <a:srgbClr val="F3F3F3"/>
                </a:solidFill>
              </a:defRPr>
            </a:lvl7pPr>
            <a:lvl8pPr lvl="7" rtl="0">
              <a:spcBef>
                <a:spcPts val="0"/>
              </a:spcBef>
              <a:spcAft>
                <a:spcPts val="0"/>
              </a:spcAft>
              <a:buClr>
                <a:srgbClr val="F3F3F3"/>
              </a:buClr>
              <a:buSzPts val="2400"/>
              <a:buNone/>
              <a:defRPr sz="3200">
                <a:solidFill>
                  <a:srgbClr val="F3F3F3"/>
                </a:solidFill>
              </a:defRPr>
            </a:lvl8pPr>
            <a:lvl9pPr lvl="8" rtl="0">
              <a:spcBef>
                <a:spcPts val="0"/>
              </a:spcBef>
              <a:spcAft>
                <a:spcPts val="0"/>
              </a:spcAft>
              <a:buClr>
                <a:srgbClr val="F3F3F3"/>
              </a:buClr>
              <a:buSzPts val="2400"/>
              <a:buNone/>
              <a:defRPr sz="3200">
                <a:solidFill>
                  <a:srgbClr val="F3F3F3"/>
                </a:solidFill>
              </a:defRPr>
            </a:lvl9pPr>
          </a:lstStyle>
          <a:p>
            <a:endParaRPr/>
          </a:p>
        </p:txBody>
      </p:sp>
    </p:spTree>
    <p:extLst>
      <p:ext uri="{BB962C8B-B14F-4D97-AF65-F5344CB8AC3E}">
        <p14:creationId xmlns:p14="http://schemas.microsoft.com/office/powerpoint/2010/main" val="324997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111"/>
        <p:cNvGrpSpPr/>
        <p:nvPr/>
      </p:nvGrpSpPr>
      <p:grpSpPr>
        <a:xfrm>
          <a:off x="0" y="0"/>
          <a:ext cx="0" cy="0"/>
          <a:chOff x="0" y="0"/>
          <a:chExt cx="0" cy="0"/>
        </a:xfrm>
      </p:grpSpPr>
      <p:sp>
        <p:nvSpPr>
          <p:cNvPr id="112" name="Google Shape;112;p16"/>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6"/>
          <p:cNvSpPr txBox="1">
            <a:spLocks noGrp="1"/>
          </p:cNvSpPr>
          <p:nvPr>
            <p:ph type="subTitle" idx="1"/>
          </p:nvPr>
        </p:nvSpPr>
        <p:spPr>
          <a:xfrm>
            <a:off x="961995" y="2900600"/>
            <a:ext cx="3422000" cy="881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114" name="Google Shape;114;p16"/>
          <p:cNvSpPr txBox="1">
            <a:spLocks noGrp="1"/>
          </p:cNvSpPr>
          <p:nvPr>
            <p:ph type="subTitle" idx="2"/>
          </p:nvPr>
        </p:nvSpPr>
        <p:spPr>
          <a:xfrm>
            <a:off x="4386467" y="4229977"/>
            <a:ext cx="3422000" cy="881600"/>
          </a:xfrm>
          <a:prstGeom prst="rect">
            <a:avLst/>
          </a:prstGeom>
          <a:noFill/>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sz="1867"/>
            </a:lvl1pPr>
            <a:lvl2pPr lvl="1" algn="ctr" rtl="0">
              <a:lnSpc>
                <a:spcPct val="100000"/>
              </a:lnSpc>
              <a:spcBef>
                <a:spcPts val="2133"/>
              </a:spcBef>
              <a:spcAft>
                <a:spcPts val="0"/>
              </a:spcAft>
              <a:buNone/>
              <a:defRPr/>
            </a:lvl2pPr>
            <a:lvl3pPr lvl="2" algn="ctr" rtl="0">
              <a:lnSpc>
                <a:spcPct val="100000"/>
              </a:lnSpc>
              <a:spcBef>
                <a:spcPts val="2133"/>
              </a:spcBef>
              <a:spcAft>
                <a:spcPts val="0"/>
              </a:spcAft>
              <a:buNone/>
              <a:defRPr/>
            </a:lvl3pPr>
            <a:lvl4pPr lvl="3" algn="ctr" rtl="0">
              <a:lnSpc>
                <a:spcPct val="100000"/>
              </a:lnSpc>
              <a:spcBef>
                <a:spcPts val="2133"/>
              </a:spcBef>
              <a:spcAft>
                <a:spcPts val="0"/>
              </a:spcAft>
              <a:buNone/>
              <a:defRPr/>
            </a:lvl4pPr>
            <a:lvl5pPr lvl="4" algn="ctr" rtl="0">
              <a:lnSpc>
                <a:spcPct val="100000"/>
              </a:lnSpc>
              <a:spcBef>
                <a:spcPts val="2133"/>
              </a:spcBef>
              <a:spcAft>
                <a:spcPts val="0"/>
              </a:spcAft>
              <a:buNone/>
              <a:defRPr/>
            </a:lvl5pPr>
            <a:lvl6pPr lvl="5" algn="ctr" rtl="0">
              <a:lnSpc>
                <a:spcPct val="100000"/>
              </a:lnSpc>
              <a:spcBef>
                <a:spcPts val="2133"/>
              </a:spcBef>
              <a:spcAft>
                <a:spcPts val="0"/>
              </a:spcAft>
              <a:buNone/>
              <a:defRPr/>
            </a:lvl6pPr>
            <a:lvl7pPr lvl="6" algn="ctr" rtl="0">
              <a:lnSpc>
                <a:spcPct val="100000"/>
              </a:lnSpc>
              <a:spcBef>
                <a:spcPts val="2133"/>
              </a:spcBef>
              <a:spcAft>
                <a:spcPts val="0"/>
              </a:spcAft>
              <a:buNone/>
              <a:defRPr/>
            </a:lvl7pPr>
            <a:lvl8pPr lvl="7" algn="ctr" rtl="0">
              <a:lnSpc>
                <a:spcPct val="100000"/>
              </a:lnSpc>
              <a:spcBef>
                <a:spcPts val="2133"/>
              </a:spcBef>
              <a:spcAft>
                <a:spcPts val="0"/>
              </a:spcAft>
              <a:buNone/>
              <a:defRPr/>
            </a:lvl8pPr>
            <a:lvl9pPr lvl="8" algn="ctr" rtl="0">
              <a:lnSpc>
                <a:spcPct val="100000"/>
              </a:lnSpc>
              <a:spcBef>
                <a:spcPts val="2133"/>
              </a:spcBef>
              <a:spcAft>
                <a:spcPts val="2133"/>
              </a:spcAft>
              <a:buNone/>
              <a:defRPr/>
            </a:lvl9pPr>
          </a:lstStyle>
          <a:p>
            <a:endParaRPr/>
          </a:p>
        </p:txBody>
      </p:sp>
      <p:sp>
        <p:nvSpPr>
          <p:cNvPr id="115" name="Google Shape;115;p16"/>
          <p:cNvSpPr txBox="1">
            <a:spLocks noGrp="1"/>
          </p:cNvSpPr>
          <p:nvPr>
            <p:ph type="subTitle" idx="3"/>
          </p:nvPr>
        </p:nvSpPr>
        <p:spPr>
          <a:xfrm>
            <a:off x="7810931" y="2900600"/>
            <a:ext cx="3422000" cy="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116" name="Google Shape;116;p16"/>
          <p:cNvSpPr txBox="1">
            <a:spLocks noGrp="1"/>
          </p:cNvSpPr>
          <p:nvPr>
            <p:ph type="title" hasCustomPrompt="1"/>
          </p:nvPr>
        </p:nvSpPr>
        <p:spPr>
          <a:xfrm>
            <a:off x="961995" y="2126267"/>
            <a:ext cx="3422000" cy="93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4800"/>
            </a:lvl1pPr>
            <a:lvl2pPr lvl="1"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2pPr>
            <a:lvl3pPr lvl="2"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3pPr>
            <a:lvl4pPr lvl="3"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4pPr>
            <a:lvl5pPr lvl="4"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5pPr>
            <a:lvl6pPr lvl="5"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6pPr>
            <a:lvl7pPr lvl="6"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7pPr>
            <a:lvl8pPr lvl="7"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8pPr>
            <a:lvl9pPr lvl="8" algn="ctr" rtl="0">
              <a:spcBef>
                <a:spcPts val="0"/>
              </a:spcBef>
              <a:spcAft>
                <a:spcPts val="0"/>
              </a:spcAft>
              <a:buClr>
                <a:schemeClr val="dk2"/>
              </a:buClr>
              <a:buSzPts val="3600"/>
              <a:buFont typeface="Anton"/>
              <a:buNone/>
              <a:defRPr sz="4800">
                <a:solidFill>
                  <a:schemeClr val="dk2"/>
                </a:solidFill>
                <a:latin typeface="Anton"/>
                <a:ea typeface="Anton"/>
                <a:cs typeface="Anton"/>
                <a:sym typeface="Anton"/>
              </a:defRPr>
            </a:lvl9pPr>
          </a:lstStyle>
          <a:p>
            <a:r>
              <a:t>xx%</a:t>
            </a:r>
          </a:p>
        </p:txBody>
      </p:sp>
      <p:sp>
        <p:nvSpPr>
          <p:cNvPr id="117" name="Google Shape;117;p16"/>
          <p:cNvSpPr txBox="1">
            <a:spLocks noGrp="1"/>
          </p:cNvSpPr>
          <p:nvPr>
            <p:ph type="title" idx="4" hasCustomPrompt="1"/>
          </p:nvPr>
        </p:nvSpPr>
        <p:spPr>
          <a:xfrm>
            <a:off x="4386467" y="3428984"/>
            <a:ext cx="3422000" cy="93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7EECE"/>
              </a:buClr>
              <a:buSzPts val="3600"/>
              <a:buNone/>
              <a:defRPr sz="4800"/>
            </a:lvl1pPr>
            <a:lvl2pPr lvl="1"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2pPr>
            <a:lvl3pPr lvl="2"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3pPr>
            <a:lvl4pPr lvl="3"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4pPr>
            <a:lvl5pPr lvl="4"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5pPr>
            <a:lvl6pPr lvl="5"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6pPr>
            <a:lvl7pPr lvl="6"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7pPr>
            <a:lvl8pPr lvl="7"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8pPr>
            <a:lvl9pPr lvl="8" algn="ctr" rtl="0">
              <a:spcBef>
                <a:spcPts val="0"/>
              </a:spcBef>
              <a:spcAft>
                <a:spcPts val="0"/>
              </a:spcAft>
              <a:buClr>
                <a:srgbClr val="F7EECE"/>
              </a:buClr>
              <a:buSzPts val="3600"/>
              <a:buFont typeface="Anton"/>
              <a:buNone/>
              <a:defRPr sz="4800">
                <a:solidFill>
                  <a:srgbClr val="F7EECE"/>
                </a:solidFill>
                <a:latin typeface="Anton"/>
                <a:ea typeface="Anton"/>
                <a:cs typeface="Anton"/>
                <a:sym typeface="Anton"/>
              </a:defRPr>
            </a:lvl9pPr>
          </a:lstStyle>
          <a:p>
            <a:r>
              <a:t>xx%</a:t>
            </a:r>
          </a:p>
        </p:txBody>
      </p:sp>
      <p:sp>
        <p:nvSpPr>
          <p:cNvPr id="118" name="Google Shape;118;p16"/>
          <p:cNvSpPr txBox="1">
            <a:spLocks noGrp="1"/>
          </p:cNvSpPr>
          <p:nvPr>
            <p:ph type="title" idx="5" hasCustomPrompt="1"/>
          </p:nvPr>
        </p:nvSpPr>
        <p:spPr>
          <a:xfrm>
            <a:off x="7810931" y="2126267"/>
            <a:ext cx="3422000" cy="930400"/>
          </a:xfrm>
          <a:prstGeom prst="rect">
            <a:avLst/>
          </a:prstGeom>
          <a:noFill/>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3600"/>
              <a:buNone/>
              <a:defRPr sz="4800"/>
            </a:lvl1pPr>
            <a:lvl2pPr lvl="1" algn="ctr" rtl="0">
              <a:spcBef>
                <a:spcPts val="0"/>
              </a:spcBef>
              <a:spcAft>
                <a:spcPts val="0"/>
              </a:spcAft>
              <a:buClr>
                <a:schemeClr val="dk2"/>
              </a:buClr>
              <a:buSzPts val="1400"/>
              <a:buFont typeface="Anton"/>
              <a:buNone/>
              <a:defRPr sz="1867">
                <a:solidFill>
                  <a:schemeClr val="dk2"/>
                </a:solidFill>
                <a:latin typeface="Anton"/>
                <a:ea typeface="Anton"/>
                <a:cs typeface="Anton"/>
                <a:sym typeface="Anton"/>
              </a:defRPr>
            </a:lvl2pPr>
            <a:lvl3pPr lvl="2" algn="ctr" rtl="0">
              <a:spcBef>
                <a:spcPts val="0"/>
              </a:spcBef>
              <a:spcAft>
                <a:spcPts val="0"/>
              </a:spcAft>
              <a:buClr>
                <a:schemeClr val="dk2"/>
              </a:buClr>
              <a:buSzPts val="1400"/>
              <a:buFont typeface="Anton"/>
              <a:buNone/>
              <a:defRPr sz="1867">
                <a:solidFill>
                  <a:schemeClr val="dk2"/>
                </a:solidFill>
                <a:latin typeface="Anton"/>
                <a:ea typeface="Anton"/>
                <a:cs typeface="Anton"/>
                <a:sym typeface="Anton"/>
              </a:defRPr>
            </a:lvl3pPr>
            <a:lvl4pPr lvl="3" algn="ctr" rtl="0">
              <a:spcBef>
                <a:spcPts val="0"/>
              </a:spcBef>
              <a:spcAft>
                <a:spcPts val="0"/>
              </a:spcAft>
              <a:buClr>
                <a:schemeClr val="dk2"/>
              </a:buClr>
              <a:buSzPts val="1400"/>
              <a:buFont typeface="Anton"/>
              <a:buNone/>
              <a:defRPr sz="1867">
                <a:solidFill>
                  <a:schemeClr val="dk2"/>
                </a:solidFill>
                <a:latin typeface="Anton"/>
                <a:ea typeface="Anton"/>
                <a:cs typeface="Anton"/>
                <a:sym typeface="Anton"/>
              </a:defRPr>
            </a:lvl4pPr>
            <a:lvl5pPr lvl="4" algn="ctr" rtl="0">
              <a:spcBef>
                <a:spcPts val="0"/>
              </a:spcBef>
              <a:spcAft>
                <a:spcPts val="0"/>
              </a:spcAft>
              <a:buClr>
                <a:schemeClr val="dk2"/>
              </a:buClr>
              <a:buSzPts val="1400"/>
              <a:buFont typeface="Anton"/>
              <a:buNone/>
              <a:defRPr sz="1867">
                <a:solidFill>
                  <a:schemeClr val="dk2"/>
                </a:solidFill>
                <a:latin typeface="Anton"/>
                <a:ea typeface="Anton"/>
                <a:cs typeface="Anton"/>
                <a:sym typeface="Anton"/>
              </a:defRPr>
            </a:lvl5pPr>
            <a:lvl6pPr lvl="5" algn="ctr" rtl="0">
              <a:spcBef>
                <a:spcPts val="0"/>
              </a:spcBef>
              <a:spcAft>
                <a:spcPts val="0"/>
              </a:spcAft>
              <a:buClr>
                <a:schemeClr val="dk2"/>
              </a:buClr>
              <a:buSzPts val="1400"/>
              <a:buFont typeface="Anton"/>
              <a:buNone/>
              <a:defRPr sz="1867">
                <a:solidFill>
                  <a:schemeClr val="dk2"/>
                </a:solidFill>
                <a:latin typeface="Anton"/>
                <a:ea typeface="Anton"/>
                <a:cs typeface="Anton"/>
                <a:sym typeface="Anton"/>
              </a:defRPr>
            </a:lvl6pPr>
            <a:lvl7pPr lvl="6" algn="ctr" rtl="0">
              <a:spcBef>
                <a:spcPts val="0"/>
              </a:spcBef>
              <a:spcAft>
                <a:spcPts val="0"/>
              </a:spcAft>
              <a:buClr>
                <a:schemeClr val="dk2"/>
              </a:buClr>
              <a:buSzPts val="1400"/>
              <a:buFont typeface="Anton"/>
              <a:buNone/>
              <a:defRPr sz="1867">
                <a:solidFill>
                  <a:schemeClr val="dk2"/>
                </a:solidFill>
                <a:latin typeface="Anton"/>
                <a:ea typeface="Anton"/>
                <a:cs typeface="Anton"/>
                <a:sym typeface="Anton"/>
              </a:defRPr>
            </a:lvl7pPr>
            <a:lvl8pPr lvl="7" algn="ctr" rtl="0">
              <a:spcBef>
                <a:spcPts val="0"/>
              </a:spcBef>
              <a:spcAft>
                <a:spcPts val="0"/>
              </a:spcAft>
              <a:buClr>
                <a:schemeClr val="dk2"/>
              </a:buClr>
              <a:buSzPts val="1400"/>
              <a:buFont typeface="Anton"/>
              <a:buNone/>
              <a:defRPr sz="1867">
                <a:solidFill>
                  <a:schemeClr val="dk2"/>
                </a:solidFill>
                <a:latin typeface="Anton"/>
                <a:ea typeface="Anton"/>
                <a:cs typeface="Anton"/>
                <a:sym typeface="Anton"/>
              </a:defRPr>
            </a:lvl8pPr>
            <a:lvl9pPr lvl="8" algn="ctr" rtl="0">
              <a:spcBef>
                <a:spcPts val="0"/>
              </a:spcBef>
              <a:spcAft>
                <a:spcPts val="0"/>
              </a:spcAft>
              <a:buClr>
                <a:schemeClr val="dk2"/>
              </a:buClr>
              <a:buSzPts val="1400"/>
              <a:buFont typeface="Anton"/>
              <a:buNone/>
              <a:defRPr sz="1867">
                <a:solidFill>
                  <a:schemeClr val="dk2"/>
                </a:solidFill>
                <a:latin typeface="Anton"/>
                <a:ea typeface="Anton"/>
                <a:cs typeface="Anton"/>
                <a:sym typeface="Anton"/>
              </a:defRPr>
            </a:lvl9pPr>
          </a:lstStyle>
          <a:p>
            <a:r>
              <a:t>xx%</a:t>
            </a:r>
          </a:p>
        </p:txBody>
      </p:sp>
      <p:sp>
        <p:nvSpPr>
          <p:cNvPr id="119" name="Google Shape;119;p16"/>
          <p:cNvSpPr txBox="1">
            <a:spLocks noGrp="1"/>
          </p:cNvSpPr>
          <p:nvPr>
            <p:ph type="ctrTitle" idx="6"/>
          </p:nvPr>
        </p:nvSpPr>
        <p:spPr>
          <a:xfrm>
            <a:off x="1833233" y="555139"/>
            <a:ext cx="8520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2400"/>
              <a:buNone/>
              <a:defRPr sz="3200">
                <a:solidFill>
                  <a:schemeClr val="lt1"/>
                </a:solidFill>
              </a:defRPr>
            </a:lvl1pPr>
            <a:lvl2pPr lvl="1" rtl="0">
              <a:spcBef>
                <a:spcPts val="0"/>
              </a:spcBef>
              <a:spcAft>
                <a:spcPts val="0"/>
              </a:spcAft>
              <a:buClr>
                <a:srgbClr val="F3F3F3"/>
              </a:buClr>
              <a:buSzPts val="2400"/>
              <a:buNone/>
              <a:defRPr sz="3200">
                <a:solidFill>
                  <a:srgbClr val="F3F3F3"/>
                </a:solidFill>
              </a:defRPr>
            </a:lvl2pPr>
            <a:lvl3pPr lvl="2" rtl="0">
              <a:spcBef>
                <a:spcPts val="0"/>
              </a:spcBef>
              <a:spcAft>
                <a:spcPts val="0"/>
              </a:spcAft>
              <a:buClr>
                <a:srgbClr val="F3F3F3"/>
              </a:buClr>
              <a:buSzPts val="2400"/>
              <a:buNone/>
              <a:defRPr sz="3200">
                <a:solidFill>
                  <a:srgbClr val="F3F3F3"/>
                </a:solidFill>
              </a:defRPr>
            </a:lvl3pPr>
            <a:lvl4pPr lvl="3" rtl="0">
              <a:spcBef>
                <a:spcPts val="0"/>
              </a:spcBef>
              <a:spcAft>
                <a:spcPts val="0"/>
              </a:spcAft>
              <a:buClr>
                <a:srgbClr val="F3F3F3"/>
              </a:buClr>
              <a:buSzPts val="2400"/>
              <a:buNone/>
              <a:defRPr sz="3200">
                <a:solidFill>
                  <a:srgbClr val="F3F3F3"/>
                </a:solidFill>
              </a:defRPr>
            </a:lvl4pPr>
            <a:lvl5pPr lvl="4" rtl="0">
              <a:spcBef>
                <a:spcPts val="0"/>
              </a:spcBef>
              <a:spcAft>
                <a:spcPts val="0"/>
              </a:spcAft>
              <a:buClr>
                <a:srgbClr val="F3F3F3"/>
              </a:buClr>
              <a:buSzPts val="2400"/>
              <a:buNone/>
              <a:defRPr sz="3200">
                <a:solidFill>
                  <a:srgbClr val="F3F3F3"/>
                </a:solidFill>
              </a:defRPr>
            </a:lvl5pPr>
            <a:lvl6pPr lvl="5" rtl="0">
              <a:spcBef>
                <a:spcPts val="0"/>
              </a:spcBef>
              <a:spcAft>
                <a:spcPts val="0"/>
              </a:spcAft>
              <a:buClr>
                <a:srgbClr val="F3F3F3"/>
              </a:buClr>
              <a:buSzPts val="2400"/>
              <a:buNone/>
              <a:defRPr sz="3200">
                <a:solidFill>
                  <a:srgbClr val="F3F3F3"/>
                </a:solidFill>
              </a:defRPr>
            </a:lvl6pPr>
            <a:lvl7pPr lvl="6" rtl="0">
              <a:spcBef>
                <a:spcPts val="0"/>
              </a:spcBef>
              <a:spcAft>
                <a:spcPts val="0"/>
              </a:spcAft>
              <a:buClr>
                <a:srgbClr val="F3F3F3"/>
              </a:buClr>
              <a:buSzPts val="2400"/>
              <a:buNone/>
              <a:defRPr sz="3200">
                <a:solidFill>
                  <a:srgbClr val="F3F3F3"/>
                </a:solidFill>
              </a:defRPr>
            </a:lvl7pPr>
            <a:lvl8pPr lvl="7" rtl="0">
              <a:spcBef>
                <a:spcPts val="0"/>
              </a:spcBef>
              <a:spcAft>
                <a:spcPts val="0"/>
              </a:spcAft>
              <a:buClr>
                <a:srgbClr val="F3F3F3"/>
              </a:buClr>
              <a:buSzPts val="2400"/>
              <a:buNone/>
              <a:defRPr sz="3200">
                <a:solidFill>
                  <a:srgbClr val="F3F3F3"/>
                </a:solidFill>
              </a:defRPr>
            </a:lvl8pPr>
            <a:lvl9pPr lvl="8" rtl="0">
              <a:spcBef>
                <a:spcPts val="0"/>
              </a:spcBef>
              <a:spcAft>
                <a:spcPts val="0"/>
              </a:spcAft>
              <a:buClr>
                <a:srgbClr val="F3F3F3"/>
              </a:buClr>
              <a:buSzPts val="2400"/>
              <a:buNone/>
              <a:defRPr sz="3200">
                <a:solidFill>
                  <a:srgbClr val="F3F3F3"/>
                </a:solidFill>
              </a:defRPr>
            </a:lvl9pPr>
          </a:lstStyle>
          <a:p>
            <a:endParaRPr/>
          </a:p>
        </p:txBody>
      </p:sp>
    </p:spTree>
    <p:extLst>
      <p:ext uri="{BB962C8B-B14F-4D97-AF65-F5344CB8AC3E}">
        <p14:creationId xmlns:p14="http://schemas.microsoft.com/office/powerpoint/2010/main" val="406617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169"/>
        <p:cNvGrpSpPr/>
        <p:nvPr/>
      </p:nvGrpSpPr>
      <p:grpSpPr>
        <a:xfrm>
          <a:off x="0" y="0"/>
          <a:ext cx="0" cy="0"/>
          <a:chOff x="0" y="0"/>
          <a:chExt cx="0" cy="0"/>
        </a:xfrm>
      </p:grpSpPr>
      <p:sp>
        <p:nvSpPr>
          <p:cNvPr id="170" name="Google Shape;170;p20"/>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1" name="Google Shape;171;p20"/>
          <p:cNvGrpSpPr/>
          <p:nvPr/>
        </p:nvGrpSpPr>
        <p:grpSpPr>
          <a:xfrm>
            <a:off x="426000" y="0"/>
            <a:ext cx="11340000" cy="2597800"/>
            <a:chOff x="319500" y="0"/>
            <a:chExt cx="8505000" cy="1948350"/>
          </a:xfrm>
        </p:grpSpPr>
        <p:sp>
          <p:nvSpPr>
            <p:cNvPr id="172" name="Google Shape;172;p20"/>
            <p:cNvSpPr/>
            <p:nvPr/>
          </p:nvSpPr>
          <p:spPr>
            <a:xfrm>
              <a:off x="319500" y="363150"/>
              <a:ext cx="8505000" cy="158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0"/>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0"/>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0"/>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0"/>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7" name="Google Shape;177;p20"/>
          <p:cNvSpPr txBox="1">
            <a:spLocks noGrp="1"/>
          </p:cNvSpPr>
          <p:nvPr>
            <p:ph type="ctrTitle"/>
          </p:nvPr>
        </p:nvSpPr>
        <p:spPr>
          <a:xfrm>
            <a:off x="715800" y="824633"/>
            <a:ext cx="107604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5200"/>
              <a:buNone/>
              <a:defRPr sz="6933"/>
            </a:lvl1pPr>
            <a:lvl2pPr lvl="1" algn="ctr" rtl="0">
              <a:spcBef>
                <a:spcPts val="0"/>
              </a:spcBef>
              <a:spcAft>
                <a:spcPts val="0"/>
              </a:spcAft>
              <a:buClr>
                <a:srgbClr val="FFFFFF"/>
              </a:buClr>
              <a:buSzPts val="5200"/>
              <a:buNone/>
              <a:defRPr sz="6933">
                <a:solidFill>
                  <a:srgbClr val="FFFFFF"/>
                </a:solidFill>
              </a:defRPr>
            </a:lvl2pPr>
            <a:lvl3pPr lvl="2" algn="ctr" rtl="0">
              <a:spcBef>
                <a:spcPts val="0"/>
              </a:spcBef>
              <a:spcAft>
                <a:spcPts val="0"/>
              </a:spcAft>
              <a:buClr>
                <a:srgbClr val="FFFFFF"/>
              </a:buClr>
              <a:buSzPts val="5200"/>
              <a:buNone/>
              <a:defRPr sz="6933">
                <a:solidFill>
                  <a:srgbClr val="FFFFFF"/>
                </a:solidFill>
              </a:defRPr>
            </a:lvl3pPr>
            <a:lvl4pPr lvl="3" algn="ctr" rtl="0">
              <a:spcBef>
                <a:spcPts val="0"/>
              </a:spcBef>
              <a:spcAft>
                <a:spcPts val="0"/>
              </a:spcAft>
              <a:buClr>
                <a:srgbClr val="FFFFFF"/>
              </a:buClr>
              <a:buSzPts val="5200"/>
              <a:buNone/>
              <a:defRPr sz="6933">
                <a:solidFill>
                  <a:srgbClr val="FFFFFF"/>
                </a:solidFill>
              </a:defRPr>
            </a:lvl4pPr>
            <a:lvl5pPr lvl="4" algn="ctr" rtl="0">
              <a:spcBef>
                <a:spcPts val="0"/>
              </a:spcBef>
              <a:spcAft>
                <a:spcPts val="0"/>
              </a:spcAft>
              <a:buClr>
                <a:srgbClr val="FFFFFF"/>
              </a:buClr>
              <a:buSzPts val="5200"/>
              <a:buNone/>
              <a:defRPr sz="6933">
                <a:solidFill>
                  <a:srgbClr val="FFFFFF"/>
                </a:solidFill>
              </a:defRPr>
            </a:lvl5pPr>
            <a:lvl6pPr lvl="5" algn="ctr" rtl="0">
              <a:spcBef>
                <a:spcPts val="0"/>
              </a:spcBef>
              <a:spcAft>
                <a:spcPts val="0"/>
              </a:spcAft>
              <a:buClr>
                <a:srgbClr val="FFFFFF"/>
              </a:buClr>
              <a:buSzPts val="5200"/>
              <a:buNone/>
              <a:defRPr sz="6933">
                <a:solidFill>
                  <a:srgbClr val="FFFFFF"/>
                </a:solidFill>
              </a:defRPr>
            </a:lvl6pPr>
            <a:lvl7pPr lvl="6" algn="ctr" rtl="0">
              <a:spcBef>
                <a:spcPts val="0"/>
              </a:spcBef>
              <a:spcAft>
                <a:spcPts val="0"/>
              </a:spcAft>
              <a:buClr>
                <a:srgbClr val="FFFFFF"/>
              </a:buClr>
              <a:buSzPts val="5200"/>
              <a:buNone/>
              <a:defRPr sz="6933">
                <a:solidFill>
                  <a:srgbClr val="FFFFFF"/>
                </a:solidFill>
              </a:defRPr>
            </a:lvl7pPr>
            <a:lvl8pPr lvl="7" algn="ctr" rtl="0">
              <a:spcBef>
                <a:spcPts val="0"/>
              </a:spcBef>
              <a:spcAft>
                <a:spcPts val="0"/>
              </a:spcAft>
              <a:buClr>
                <a:srgbClr val="FFFFFF"/>
              </a:buClr>
              <a:buSzPts val="5200"/>
              <a:buNone/>
              <a:defRPr sz="6933">
                <a:solidFill>
                  <a:srgbClr val="FFFFFF"/>
                </a:solidFill>
              </a:defRPr>
            </a:lvl8pPr>
            <a:lvl9pPr lvl="8" algn="ctr" rtl="0">
              <a:spcBef>
                <a:spcPts val="0"/>
              </a:spcBef>
              <a:spcAft>
                <a:spcPts val="0"/>
              </a:spcAft>
              <a:buClr>
                <a:srgbClr val="FFFFFF"/>
              </a:buClr>
              <a:buSzPts val="5200"/>
              <a:buNone/>
              <a:defRPr sz="6933">
                <a:solidFill>
                  <a:srgbClr val="FFFFFF"/>
                </a:solidFill>
              </a:defRPr>
            </a:lvl9pPr>
          </a:lstStyle>
          <a:p>
            <a:endParaRPr/>
          </a:p>
        </p:txBody>
      </p:sp>
      <p:sp>
        <p:nvSpPr>
          <p:cNvPr id="178" name="Google Shape;178;p20"/>
          <p:cNvSpPr txBox="1"/>
          <p:nvPr/>
        </p:nvSpPr>
        <p:spPr>
          <a:xfrm>
            <a:off x="959067" y="4914667"/>
            <a:ext cx="4140800" cy="7236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400"/>
              </a:spcBef>
              <a:spcAft>
                <a:spcPts val="0"/>
              </a:spcAft>
              <a:buNone/>
            </a:pPr>
            <a:r>
              <a:rPr lang="en" sz="1333">
                <a:solidFill>
                  <a:srgbClr val="2A2929"/>
                </a:solidFill>
                <a:latin typeface="Barlow"/>
                <a:ea typeface="Barlow"/>
                <a:cs typeface="Barlow"/>
                <a:sym typeface="Barlow"/>
              </a:rPr>
              <a:t>CREDITS: This presentation template was created by </a:t>
            </a:r>
            <a:r>
              <a:rPr lang="en" sz="1333">
                <a:solidFill>
                  <a:srgbClr val="2A2929"/>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333">
                <a:solidFill>
                  <a:srgbClr val="2A2929"/>
                </a:solidFill>
                <a:latin typeface="Barlow"/>
                <a:ea typeface="Barlow"/>
                <a:cs typeface="Barlow"/>
                <a:sym typeface="Barlow"/>
              </a:rPr>
              <a:t>, including icons by </a:t>
            </a:r>
            <a:r>
              <a:rPr lang="en" sz="1333">
                <a:solidFill>
                  <a:srgbClr val="2A2929"/>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333">
                <a:solidFill>
                  <a:srgbClr val="2A2929"/>
                </a:solidFill>
                <a:latin typeface="Barlow"/>
                <a:ea typeface="Barlow"/>
                <a:cs typeface="Barlow"/>
                <a:sym typeface="Barlow"/>
              </a:rPr>
              <a:t>, and infographics &amp; images by </a:t>
            </a:r>
            <a:r>
              <a:rPr lang="en" sz="1333">
                <a:solidFill>
                  <a:srgbClr val="2A2929"/>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333">
              <a:solidFill>
                <a:srgbClr val="2A2929"/>
              </a:solidFill>
              <a:latin typeface="Barlow"/>
              <a:ea typeface="Barlow"/>
              <a:cs typeface="Barlow"/>
              <a:sym typeface="Barlow"/>
            </a:endParaRPr>
          </a:p>
        </p:txBody>
      </p:sp>
      <p:sp>
        <p:nvSpPr>
          <p:cNvPr id="179" name="Google Shape;179;p20"/>
          <p:cNvSpPr txBox="1">
            <a:spLocks noGrp="1"/>
          </p:cNvSpPr>
          <p:nvPr>
            <p:ph type="subTitle" idx="1"/>
          </p:nvPr>
        </p:nvSpPr>
        <p:spPr>
          <a:xfrm>
            <a:off x="959067" y="3303600"/>
            <a:ext cx="4386800" cy="182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A2929"/>
              </a:buClr>
              <a:buSzPts val="2800"/>
              <a:buNone/>
              <a:defRPr sz="1867">
                <a:solidFill>
                  <a:srgbClr val="2A2929"/>
                </a:solidFill>
              </a:defRPr>
            </a:lvl1pPr>
            <a:lvl2pPr lvl="1" algn="ctr" rtl="0">
              <a:lnSpc>
                <a:spcPct val="100000"/>
              </a:lnSpc>
              <a:spcBef>
                <a:spcPts val="0"/>
              </a:spcBef>
              <a:spcAft>
                <a:spcPts val="0"/>
              </a:spcAft>
              <a:buClr>
                <a:srgbClr val="2A2929"/>
              </a:buClr>
              <a:buSzPts val="2800"/>
              <a:buNone/>
              <a:defRPr sz="3733">
                <a:solidFill>
                  <a:srgbClr val="2A2929"/>
                </a:solidFill>
              </a:defRPr>
            </a:lvl2pPr>
            <a:lvl3pPr lvl="2" algn="ctr" rtl="0">
              <a:lnSpc>
                <a:spcPct val="100000"/>
              </a:lnSpc>
              <a:spcBef>
                <a:spcPts val="0"/>
              </a:spcBef>
              <a:spcAft>
                <a:spcPts val="0"/>
              </a:spcAft>
              <a:buClr>
                <a:srgbClr val="2A2929"/>
              </a:buClr>
              <a:buSzPts val="2800"/>
              <a:buNone/>
              <a:defRPr sz="3733">
                <a:solidFill>
                  <a:srgbClr val="2A2929"/>
                </a:solidFill>
              </a:defRPr>
            </a:lvl3pPr>
            <a:lvl4pPr lvl="3" algn="ctr" rtl="0">
              <a:lnSpc>
                <a:spcPct val="100000"/>
              </a:lnSpc>
              <a:spcBef>
                <a:spcPts val="0"/>
              </a:spcBef>
              <a:spcAft>
                <a:spcPts val="0"/>
              </a:spcAft>
              <a:buClr>
                <a:srgbClr val="2A2929"/>
              </a:buClr>
              <a:buSzPts val="2800"/>
              <a:buNone/>
              <a:defRPr sz="3733">
                <a:solidFill>
                  <a:srgbClr val="2A2929"/>
                </a:solidFill>
              </a:defRPr>
            </a:lvl4pPr>
            <a:lvl5pPr lvl="4" algn="ctr" rtl="0">
              <a:lnSpc>
                <a:spcPct val="100000"/>
              </a:lnSpc>
              <a:spcBef>
                <a:spcPts val="0"/>
              </a:spcBef>
              <a:spcAft>
                <a:spcPts val="0"/>
              </a:spcAft>
              <a:buClr>
                <a:srgbClr val="2A2929"/>
              </a:buClr>
              <a:buSzPts val="2800"/>
              <a:buNone/>
              <a:defRPr sz="3733">
                <a:solidFill>
                  <a:srgbClr val="2A2929"/>
                </a:solidFill>
              </a:defRPr>
            </a:lvl5pPr>
            <a:lvl6pPr lvl="5" algn="ctr" rtl="0">
              <a:lnSpc>
                <a:spcPct val="100000"/>
              </a:lnSpc>
              <a:spcBef>
                <a:spcPts val="0"/>
              </a:spcBef>
              <a:spcAft>
                <a:spcPts val="0"/>
              </a:spcAft>
              <a:buClr>
                <a:srgbClr val="2A2929"/>
              </a:buClr>
              <a:buSzPts val="2800"/>
              <a:buNone/>
              <a:defRPr sz="3733">
                <a:solidFill>
                  <a:srgbClr val="2A2929"/>
                </a:solidFill>
              </a:defRPr>
            </a:lvl6pPr>
            <a:lvl7pPr lvl="6" algn="ctr" rtl="0">
              <a:lnSpc>
                <a:spcPct val="100000"/>
              </a:lnSpc>
              <a:spcBef>
                <a:spcPts val="0"/>
              </a:spcBef>
              <a:spcAft>
                <a:spcPts val="0"/>
              </a:spcAft>
              <a:buClr>
                <a:srgbClr val="2A2929"/>
              </a:buClr>
              <a:buSzPts val="2800"/>
              <a:buNone/>
              <a:defRPr sz="3733">
                <a:solidFill>
                  <a:srgbClr val="2A2929"/>
                </a:solidFill>
              </a:defRPr>
            </a:lvl7pPr>
            <a:lvl8pPr lvl="7" algn="ctr" rtl="0">
              <a:lnSpc>
                <a:spcPct val="100000"/>
              </a:lnSpc>
              <a:spcBef>
                <a:spcPts val="0"/>
              </a:spcBef>
              <a:spcAft>
                <a:spcPts val="0"/>
              </a:spcAft>
              <a:buClr>
                <a:srgbClr val="2A2929"/>
              </a:buClr>
              <a:buSzPts val="2800"/>
              <a:buNone/>
              <a:defRPr sz="3733">
                <a:solidFill>
                  <a:srgbClr val="2A2929"/>
                </a:solidFill>
              </a:defRPr>
            </a:lvl8pPr>
            <a:lvl9pPr lvl="8" algn="ctr" rtl="0">
              <a:lnSpc>
                <a:spcPct val="100000"/>
              </a:lnSpc>
              <a:spcBef>
                <a:spcPts val="0"/>
              </a:spcBef>
              <a:spcAft>
                <a:spcPts val="0"/>
              </a:spcAft>
              <a:buClr>
                <a:srgbClr val="2A2929"/>
              </a:buClr>
              <a:buSzPts val="2800"/>
              <a:buNone/>
              <a:defRPr sz="3733">
                <a:solidFill>
                  <a:srgbClr val="2A2929"/>
                </a:solidFill>
              </a:defRPr>
            </a:lvl9pPr>
          </a:lstStyle>
          <a:p>
            <a:endParaRPr/>
          </a:p>
        </p:txBody>
      </p:sp>
    </p:spTree>
    <p:extLst>
      <p:ext uri="{BB962C8B-B14F-4D97-AF65-F5344CB8AC3E}">
        <p14:creationId xmlns:p14="http://schemas.microsoft.com/office/powerpoint/2010/main" val="25747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1"/>
        </a:solidFill>
        <a:effectLst/>
      </p:bgPr>
    </p:bg>
    <p:spTree>
      <p:nvGrpSpPr>
        <p:cNvPr id="1" name="Shape 180"/>
        <p:cNvGrpSpPr/>
        <p:nvPr/>
      </p:nvGrpSpPr>
      <p:grpSpPr>
        <a:xfrm>
          <a:off x="0" y="0"/>
          <a:ext cx="0" cy="0"/>
          <a:chOff x="0" y="0"/>
          <a:chExt cx="0" cy="0"/>
        </a:xfrm>
      </p:grpSpPr>
      <p:sp>
        <p:nvSpPr>
          <p:cNvPr id="181" name="Google Shape;181;p21"/>
          <p:cNvSpPr/>
          <p:nvPr/>
        </p:nvSpPr>
        <p:spPr>
          <a:xfrm>
            <a:off x="-30800" y="1890033"/>
            <a:ext cx="12253600" cy="4968000"/>
          </a:xfrm>
          <a:prstGeom prst="rect">
            <a:avLst/>
          </a:prstGeom>
          <a:solidFill>
            <a:srgbClr val="B5EE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8520311"/>
      </p:ext>
    </p:extLst>
  </p:cSld>
  <p:clrMapOvr>
    <a:masterClrMapping/>
  </p:clrMapOvr>
  <p:extLst>
    <p:ext uri="{DCECCB84-F9BA-43D5-87BE-67443E8EF086}">
      <p15:sldGuideLst xmlns:p15="http://schemas.microsoft.com/office/powerpoint/2012/main">
        <p15:guide id="1" pos="5309">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1pPr>
            <a:lvl2pPr lvl="1"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2pPr>
            <a:lvl3pPr lvl="2"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3pPr>
            <a:lvl4pPr lvl="3"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4pPr>
            <a:lvl5pPr lvl="4"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5pPr>
            <a:lvl6pPr lvl="5"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6pPr>
            <a:lvl7pPr lvl="6"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7pPr>
            <a:lvl8pPr lvl="7"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8pPr>
            <a:lvl9pPr lvl="8"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092329"/>
              </a:buClr>
              <a:buSzPts val="1800"/>
              <a:buFont typeface="Barlow"/>
              <a:buChar char="●"/>
              <a:defRPr sz="1800">
                <a:solidFill>
                  <a:srgbClr val="092329"/>
                </a:solidFill>
                <a:latin typeface="Barlow"/>
                <a:ea typeface="Barlow"/>
                <a:cs typeface="Barlow"/>
                <a:sym typeface="Barlow"/>
              </a:defRPr>
            </a:lvl1pPr>
            <a:lvl2pPr marL="914400" lvl="1"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2pPr>
            <a:lvl3pPr marL="1371600" lvl="2"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3pPr>
            <a:lvl4pPr marL="1828800" lvl="3"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4pPr>
            <a:lvl5pPr marL="2286000" lvl="4"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5pPr>
            <a:lvl6pPr marL="2743200" lvl="5"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6pPr>
            <a:lvl7pPr marL="3200400" lvl="6"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7pPr>
            <a:lvl8pPr marL="3657600" lvl="7" indent="-3175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8pPr>
            <a:lvl9pPr marL="4114800" lvl="8" indent="-317500" rtl="0">
              <a:lnSpc>
                <a:spcPct val="115000"/>
              </a:lnSpc>
              <a:spcBef>
                <a:spcPts val="1600"/>
              </a:spcBef>
              <a:spcAft>
                <a:spcPts val="1600"/>
              </a:spcAft>
              <a:buClr>
                <a:srgbClr val="092329"/>
              </a:buClr>
              <a:buSzPts val="1400"/>
              <a:buFont typeface="Barlow"/>
              <a:buChar char="■"/>
              <a:defRPr>
                <a:solidFill>
                  <a:srgbClr val="092329"/>
                </a:solidFill>
                <a:latin typeface="Barlow"/>
                <a:ea typeface="Barlow"/>
                <a:cs typeface="Barlow"/>
                <a:sym typeface="Barlow"/>
              </a:defRPr>
            </a:lvl9pPr>
          </a:lstStyle>
          <a:p>
            <a:endParaRPr/>
          </a:p>
        </p:txBody>
      </p:sp>
    </p:spTree>
    <p:extLst>
      <p:ext uri="{BB962C8B-B14F-4D97-AF65-F5344CB8AC3E}">
        <p14:creationId xmlns:p14="http://schemas.microsoft.com/office/powerpoint/2010/main" val="120637015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2" r:id="rId7"/>
    <p:sldLayoutId id="2147483675"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p.powerbi.com/groups/me/reports/76d9816d-a558-46c8-a302-a77c90205df3/?pbi_source=PowerPoi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6d9816d-a558-46c8-a302-a77c90205df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76d9816d-a558-46c8-a302-a77c90205df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76d9816d-a558-46c8-a302-a77c90205df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76d9816d-a558-46c8-a302-a77c90205df3/?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app.powerbi.com/groups/me/reports/76d9816d-a558-46c8-a302-a77c90205df3/?pbi_source=PowerPoi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76d9816d-a558-46c8-a302-a77c90205df3/?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76d9816d-a558-46c8-a302-a77c90205df3/?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24"/>
          <p:cNvSpPr/>
          <p:nvPr/>
        </p:nvSpPr>
        <p:spPr>
          <a:xfrm rot="6780025">
            <a:off x="3582820" y="1867187"/>
            <a:ext cx="5638998" cy="7425455"/>
          </a:xfrm>
          <a:prstGeom prst="chord">
            <a:avLst>
              <a:gd name="adj1" fmla="val 2700000"/>
              <a:gd name="adj2" fmla="val 16122190"/>
            </a:avLst>
          </a:prstGeom>
          <a:solidFill>
            <a:srgbClr val="83C3A9">
              <a:alpha val="379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91" name="Google Shape;191;p24"/>
          <p:cNvGrpSpPr/>
          <p:nvPr/>
        </p:nvGrpSpPr>
        <p:grpSpPr>
          <a:xfrm>
            <a:off x="0" y="-474268"/>
            <a:ext cx="12192000" cy="2382090"/>
            <a:chOff x="319500" y="0"/>
            <a:chExt cx="8505000" cy="1948350"/>
          </a:xfrm>
          <a:solidFill>
            <a:schemeClr val="tx2">
              <a:lumMod val="90000"/>
            </a:schemeClr>
          </a:solidFill>
        </p:grpSpPr>
        <p:sp>
          <p:nvSpPr>
            <p:cNvPr id="192" name="Google Shape;192;p24"/>
            <p:cNvSpPr/>
            <p:nvPr/>
          </p:nvSpPr>
          <p:spPr>
            <a:xfrm>
              <a:off x="319500" y="363150"/>
              <a:ext cx="8505000" cy="1585200"/>
            </a:xfrm>
            <a:prstGeom prst="rect">
              <a:avLst/>
            </a:pr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24"/>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24"/>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4"/>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24"/>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97" name="Google Shape;197;p24"/>
          <p:cNvSpPr txBox="1">
            <a:spLocks noGrp="1"/>
          </p:cNvSpPr>
          <p:nvPr>
            <p:ph type="subTitle" idx="1"/>
          </p:nvPr>
        </p:nvSpPr>
        <p:spPr>
          <a:xfrm>
            <a:off x="2941320" y="3161271"/>
            <a:ext cx="6309360" cy="1627415"/>
          </a:xfrm>
          <a:prstGeom prst="rect">
            <a:avLst/>
          </a:prstGeom>
        </p:spPr>
        <p:txBody>
          <a:bodyPr spcFirstLastPara="1" wrap="square" lIns="121900" tIns="121900" rIns="121900" bIns="121900" anchor="b" anchorCtr="0">
            <a:noAutofit/>
          </a:bodyPr>
          <a:lstStyle/>
          <a:p>
            <a:pPr marL="0" indent="0"/>
            <a:br>
              <a:rPr lang="en-US" sz="1867" dirty="0">
                <a:latin typeface="Abadi" panose="020B0604020104020204" pitchFamily="34" charset="0"/>
              </a:rPr>
            </a:br>
            <a:r>
              <a:rPr lang="en-US" sz="2800" b="1" dirty="0">
                <a:latin typeface="Abadi" panose="020B0604020104020204" pitchFamily="34" charset="0"/>
              </a:rPr>
              <a:t>Made by:</a:t>
            </a:r>
            <a:br>
              <a:rPr lang="en-US" sz="1867" dirty="0">
                <a:latin typeface="Abadi" panose="020B0604020104020204" pitchFamily="34" charset="0"/>
              </a:rPr>
            </a:br>
            <a:br>
              <a:rPr lang="en-US" sz="1867" dirty="0">
                <a:latin typeface="Abadi" panose="020B0604020104020204" pitchFamily="34" charset="0"/>
              </a:rPr>
            </a:br>
            <a:r>
              <a:rPr lang="en-US" sz="1867" dirty="0">
                <a:latin typeface="Abadi" panose="020B0604020104020204" pitchFamily="34" charset="0"/>
              </a:rPr>
              <a:t>Ameyaw Ahmed Sadat</a:t>
            </a:r>
            <a:endParaRPr sz="1867" dirty="0">
              <a:latin typeface="Abadi" panose="020B0604020104020204" pitchFamily="34" charset="0"/>
            </a:endParaRPr>
          </a:p>
        </p:txBody>
      </p:sp>
      <p:sp>
        <p:nvSpPr>
          <p:cNvPr id="198" name="Google Shape;198;p24"/>
          <p:cNvSpPr txBox="1">
            <a:spLocks noGrp="1"/>
          </p:cNvSpPr>
          <p:nvPr>
            <p:ph type="ctrTitle"/>
          </p:nvPr>
        </p:nvSpPr>
        <p:spPr>
          <a:xfrm>
            <a:off x="695730" y="310561"/>
            <a:ext cx="10760400" cy="1627415"/>
          </a:xfrm>
          <a:prstGeom prst="rect">
            <a:avLst/>
          </a:prstGeom>
        </p:spPr>
        <p:txBody>
          <a:bodyPr spcFirstLastPara="1" wrap="square" lIns="121900" tIns="121900" rIns="121900" bIns="121900" anchor="ctr" anchorCtr="0">
            <a:noAutofit/>
          </a:bodyPr>
          <a:lstStyle/>
          <a:p>
            <a:r>
              <a:rPr lang="en-US" sz="4800" dirty="0"/>
              <a:t>EXPLORATORY &amp; CONJOINT ANALYSIS</a:t>
            </a:r>
            <a:br>
              <a:rPr lang="en-US" sz="4800" dirty="0"/>
            </a:br>
            <a:r>
              <a:rPr lang="en-US" sz="2800" dirty="0"/>
              <a:t>Group assignment #2</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0" y="-488151"/>
            <a:ext cx="12192000" cy="1309000"/>
            <a:chOff x="319500" y="0"/>
            <a:chExt cx="8505000" cy="981750"/>
          </a:xfrm>
          <a:solidFill>
            <a:schemeClr val="tx2">
              <a:lumMod val="50000"/>
            </a:schemeClr>
          </a:solidFill>
        </p:grpSpPr>
        <p:sp>
          <p:nvSpPr>
            <p:cNvPr id="289" name="Google Shape;289;p25"/>
            <p:cNvSpPr/>
            <p:nvPr/>
          </p:nvSpPr>
          <p:spPr>
            <a:xfrm>
              <a:off x="319500" y="363150"/>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94" name="Google Shape;294;p25"/>
          <p:cNvSpPr txBox="1">
            <a:spLocks noGrp="1"/>
          </p:cNvSpPr>
          <p:nvPr>
            <p:ph type="ctrTitle"/>
          </p:nvPr>
        </p:nvSpPr>
        <p:spPr>
          <a:xfrm>
            <a:off x="1835800" y="83294"/>
            <a:ext cx="8520400" cy="770400"/>
          </a:xfrm>
          <a:prstGeom prst="rect">
            <a:avLst/>
          </a:prstGeom>
        </p:spPr>
        <p:txBody>
          <a:bodyPr spcFirstLastPara="1" wrap="square" lIns="121900" tIns="121900" rIns="121900" bIns="121900" anchor="t" anchorCtr="0">
            <a:noAutofit/>
          </a:bodyPr>
          <a:lstStyle/>
          <a:p>
            <a:r>
              <a:rPr lang="en" dirty="0"/>
              <a:t>PART TWO (CONJOINT ANALYSIS)</a:t>
            </a:r>
            <a:endParaRPr dirty="0"/>
          </a:p>
        </p:txBody>
      </p:sp>
      <p:graphicFrame>
        <p:nvGraphicFramePr>
          <p:cNvPr id="3" name="Table 2">
            <a:extLst>
              <a:ext uri="{FF2B5EF4-FFF2-40B4-BE49-F238E27FC236}">
                <a16:creationId xmlns:a16="http://schemas.microsoft.com/office/drawing/2014/main" id="{1C06477D-9276-31E9-EB60-9B74F8286733}"/>
              </a:ext>
            </a:extLst>
          </p:cNvPr>
          <p:cNvGraphicFramePr>
            <a:graphicFrameLocks noGrp="1"/>
          </p:cNvGraphicFramePr>
          <p:nvPr>
            <p:extLst>
              <p:ext uri="{D42A27DB-BD31-4B8C-83A1-F6EECF244321}">
                <p14:modId xmlns:p14="http://schemas.microsoft.com/office/powerpoint/2010/main" val="2794116272"/>
              </p:ext>
            </p:extLst>
          </p:nvPr>
        </p:nvGraphicFramePr>
        <p:xfrm>
          <a:off x="0" y="2379386"/>
          <a:ext cx="5852159" cy="2706963"/>
        </p:xfrm>
        <a:graphic>
          <a:graphicData uri="http://schemas.openxmlformats.org/drawingml/2006/table">
            <a:tbl>
              <a:tblPr firstRow="1" firstCol="1">
                <a:tableStyleId>{3C2FFA5D-87B4-456A-9821-1D502468CF0F}</a:tableStyleId>
              </a:tblPr>
              <a:tblGrid>
                <a:gridCol w="1037737">
                  <a:extLst>
                    <a:ext uri="{9D8B030D-6E8A-4147-A177-3AD203B41FA5}">
                      <a16:colId xmlns:a16="http://schemas.microsoft.com/office/drawing/2014/main" val="132280180"/>
                    </a:ext>
                  </a:extLst>
                </a:gridCol>
                <a:gridCol w="1633161">
                  <a:extLst>
                    <a:ext uri="{9D8B030D-6E8A-4147-A177-3AD203B41FA5}">
                      <a16:colId xmlns:a16="http://schemas.microsoft.com/office/drawing/2014/main" val="1990163233"/>
                    </a:ext>
                  </a:extLst>
                </a:gridCol>
                <a:gridCol w="1020725">
                  <a:extLst>
                    <a:ext uri="{9D8B030D-6E8A-4147-A177-3AD203B41FA5}">
                      <a16:colId xmlns:a16="http://schemas.microsoft.com/office/drawing/2014/main" val="1903776905"/>
                    </a:ext>
                  </a:extLst>
                </a:gridCol>
                <a:gridCol w="986702">
                  <a:extLst>
                    <a:ext uri="{9D8B030D-6E8A-4147-A177-3AD203B41FA5}">
                      <a16:colId xmlns:a16="http://schemas.microsoft.com/office/drawing/2014/main" val="3035534853"/>
                    </a:ext>
                  </a:extLst>
                </a:gridCol>
                <a:gridCol w="1173834">
                  <a:extLst>
                    <a:ext uri="{9D8B030D-6E8A-4147-A177-3AD203B41FA5}">
                      <a16:colId xmlns:a16="http://schemas.microsoft.com/office/drawing/2014/main" val="77265253"/>
                    </a:ext>
                  </a:extLst>
                </a:gridCol>
              </a:tblGrid>
              <a:tr h="719757">
                <a:tc>
                  <a:txBody>
                    <a:bodyPr/>
                    <a:lstStyle/>
                    <a:p>
                      <a:pPr algn="ctr" fontAlgn="b"/>
                      <a:r>
                        <a:rPr lang="en-AU" sz="1600" u="none" strike="noStrike" noProof="0" dirty="0">
                          <a:solidFill>
                            <a:schemeClr val="bg1"/>
                          </a:solidFill>
                          <a:effectLst>
                            <a:outerShdw blurRad="50800" dist="38100" dir="2700000" algn="tl" rotWithShape="0">
                              <a:prstClr val="black">
                                <a:alpha val="40000"/>
                              </a:prstClr>
                            </a:outerShdw>
                          </a:effectLst>
                        </a:rPr>
                        <a:t>Attributes</a:t>
                      </a:r>
                      <a:endParaRPr lang="en-AU" sz="1600" b="1" i="0" u="none" strike="noStrike" noProof="0" dirty="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dirty="0">
                          <a:solidFill>
                            <a:schemeClr val="bg1"/>
                          </a:solidFill>
                          <a:effectLst>
                            <a:outerShdw blurRad="50800" dist="38100" dir="2700000" algn="tl" rotWithShape="0">
                              <a:prstClr val="black">
                                <a:alpha val="40000"/>
                              </a:prstClr>
                            </a:outerShdw>
                          </a:effectLst>
                        </a:rPr>
                        <a:t>Brand</a:t>
                      </a:r>
                      <a:endParaRPr lang="en-AU" sz="1800" b="1" i="0" u="none" strike="noStrike" noProof="0" dirty="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a:solidFill>
                            <a:schemeClr val="bg1"/>
                          </a:solidFill>
                          <a:effectLst>
                            <a:outerShdw blurRad="50800" dist="38100" dir="2700000" algn="tl" rotWithShape="0">
                              <a:prstClr val="black">
                                <a:alpha val="40000"/>
                              </a:prstClr>
                            </a:outerShdw>
                          </a:effectLst>
                        </a:rPr>
                        <a:t>Pack format</a:t>
                      </a:r>
                      <a:endParaRPr lang="en-AU" sz="1800" b="1" i="0" u="none" strike="noStrike" noProof="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a:solidFill>
                            <a:schemeClr val="bg1"/>
                          </a:solidFill>
                          <a:effectLst>
                            <a:outerShdw blurRad="50800" dist="38100" dir="2700000" algn="tl" rotWithShape="0">
                              <a:prstClr val="black">
                                <a:alpha val="40000"/>
                              </a:prstClr>
                            </a:outerShdw>
                          </a:effectLst>
                        </a:rPr>
                        <a:t>Fat content</a:t>
                      </a:r>
                      <a:endParaRPr lang="en-AU" sz="1800" b="1" i="0" u="none" strike="noStrike" noProof="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dirty="0">
                          <a:solidFill>
                            <a:schemeClr val="bg1"/>
                          </a:solidFill>
                          <a:effectLst>
                            <a:outerShdw blurRad="50800" dist="38100" dir="2700000" algn="tl" rotWithShape="0">
                              <a:prstClr val="black">
                                <a:alpha val="40000"/>
                              </a:prstClr>
                            </a:outerShdw>
                          </a:effectLst>
                        </a:rPr>
                        <a:t>Price per litre</a:t>
                      </a:r>
                      <a:endParaRPr lang="en-AU" sz="1800" b="1" i="0" u="none" strike="noStrike" noProof="0" dirty="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extLst>
                  <a:ext uri="{0D108BD9-81ED-4DB2-BD59-A6C34878D82A}">
                    <a16:rowId xmlns:a16="http://schemas.microsoft.com/office/drawing/2014/main" val="3994311109"/>
                  </a:ext>
                </a:extLst>
              </a:tr>
              <a:tr h="993603">
                <a:tc rowSpan="2">
                  <a:txBody>
                    <a:bodyPr/>
                    <a:lstStyle/>
                    <a:p>
                      <a:pPr algn="ctr" fontAlgn="ctr"/>
                      <a:r>
                        <a:rPr lang="en-AU" sz="1800" b="1" i="0" u="none" strike="noStrike" cap="none" noProof="0" dirty="0">
                          <a:solidFill>
                            <a:schemeClr val="bg1"/>
                          </a:solidFill>
                          <a:effectLst>
                            <a:outerShdw blurRad="50800" dist="38100" dir="2700000" algn="tl" rotWithShape="0">
                              <a:prstClr val="black">
                                <a:alpha val="40000"/>
                              </a:prstClr>
                            </a:outerShdw>
                          </a:effectLst>
                          <a:latin typeface="+mn-lt"/>
                          <a:ea typeface="+mn-ea"/>
                          <a:cs typeface="+mn-cs"/>
                          <a:sym typeface="Arial"/>
                        </a:rPr>
                        <a:t>Levels</a:t>
                      </a:r>
                    </a:p>
                  </a:txBody>
                  <a:tcPr marL="9525" marR="9525" marT="9525" marB="0" anchor="ctr"/>
                </a:tc>
                <a:tc>
                  <a:txBody>
                    <a:bodyPr/>
                    <a:lstStyle/>
                    <a:p>
                      <a:pPr algn="ctr" fontAlgn="b"/>
                      <a:r>
                        <a:rPr lang="en-AU" sz="1800" u="none" strike="noStrike" noProof="0">
                          <a:solidFill>
                            <a:schemeClr val="bg1"/>
                          </a:solidFill>
                          <a:effectLst>
                            <a:outerShdw blurRad="50800" dist="38100" dir="2700000" algn="tl" rotWithShape="0">
                              <a:prstClr val="black">
                                <a:alpha val="40000"/>
                              </a:prstClr>
                            </a:outerShdw>
                          </a:effectLst>
                        </a:rPr>
                        <a:t>Supermarket brand</a:t>
                      </a:r>
                      <a:endParaRPr lang="en-AU" sz="1800" b="0" i="0" u="none" strike="noStrike" noProof="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dirty="0">
                          <a:solidFill>
                            <a:schemeClr val="bg1"/>
                          </a:solidFill>
                          <a:effectLst>
                            <a:outerShdw blurRad="50800" dist="38100" dir="2700000" algn="tl" rotWithShape="0">
                              <a:prstClr val="black">
                                <a:alpha val="40000"/>
                              </a:prstClr>
                            </a:outerShdw>
                          </a:effectLst>
                        </a:rPr>
                        <a:t>Carton</a:t>
                      </a:r>
                      <a:endParaRPr lang="en-AU" sz="1800" b="0" i="0" u="none" strike="noStrike" noProof="0" dirty="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a:solidFill>
                            <a:schemeClr val="bg1"/>
                          </a:solidFill>
                          <a:effectLst>
                            <a:outerShdw blurRad="50800" dist="38100" dir="2700000" algn="tl" rotWithShape="0">
                              <a:prstClr val="black">
                                <a:alpha val="40000"/>
                              </a:prstClr>
                            </a:outerShdw>
                          </a:effectLst>
                        </a:rPr>
                        <a:t>2%</a:t>
                      </a:r>
                      <a:endParaRPr lang="en-AU" sz="1800" b="0" i="0" u="none" strike="noStrike" noProof="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a:solidFill>
                            <a:schemeClr val="bg1"/>
                          </a:solidFill>
                          <a:effectLst>
                            <a:outerShdw blurRad="50800" dist="38100" dir="2700000" algn="tl" rotWithShape="0">
                              <a:prstClr val="black">
                                <a:alpha val="40000"/>
                              </a:prstClr>
                            </a:outerShdw>
                          </a:effectLst>
                        </a:rPr>
                        <a:t>             90.00 ₽ </a:t>
                      </a:r>
                      <a:endParaRPr lang="en-AU" sz="1800" b="0" i="0" u="none" strike="noStrike" noProof="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extLst>
                  <a:ext uri="{0D108BD9-81ED-4DB2-BD59-A6C34878D82A}">
                    <a16:rowId xmlns:a16="http://schemas.microsoft.com/office/drawing/2014/main" val="1412131136"/>
                  </a:ext>
                </a:extLst>
              </a:tr>
              <a:tr h="993603">
                <a:tc vMerge="1">
                  <a:txBody>
                    <a:bodyPr/>
                    <a:lstStyle/>
                    <a:p>
                      <a:endParaRPr lang="ru-RU"/>
                    </a:p>
                  </a:txBody>
                  <a:tcPr/>
                </a:tc>
                <a:tc>
                  <a:txBody>
                    <a:bodyPr/>
                    <a:lstStyle/>
                    <a:p>
                      <a:pPr algn="ctr" fontAlgn="b"/>
                      <a:r>
                        <a:rPr lang="en-AU" sz="1800" u="none" strike="noStrike" noProof="0" dirty="0" err="1">
                          <a:solidFill>
                            <a:schemeClr val="bg1"/>
                          </a:solidFill>
                          <a:effectLst>
                            <a:outerShdw blurRad="50800" dist="38100" dir="2700000" algn="tl" rotWithShape="0">
                              <a:prstClr val="black">
                                <a:alpha val="40000"/>
                              </a:prstClr>
                            </a:outerShdw>
                          </a:effectLst>
                        </a:rPr>
                        <a:t>Agrocomplex</a:t>
                      </a:r>
                      <a:endParaRPr lang="en-AU" sz="1800" b="0" i="0" u="none" strike="noStrike" noProof="0" dirty="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dirty="0">
                          <a:solidFill>
                            <a:schemeClr val="bg1"/>
                          </a:solidFill>
                          <a:effectLst>
                            <a:outerShdw blurRad="50800" dist="38100" dir="2700000" algn="tl" rotWithShape="0">
                              <a:prstClr val="black">
                                <a:alpha val="40000"/>
                              </a:prstClr>
                            </a:outerShdw>
                          </a:effectLst>
                        </a:rPr>
                        <a:t>Bottle</a:t>
                      </a:r>
                      <a:endParaRPr lang="en-AU" sz="1800" b="0" i="0" u="none" strike="noStrike" noProof="0" dirty="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a:solidFill>
                            <a:schemeClr val="bg1"/>
                          </a:solidFill>
                          <a:effectLst>
                            <a:outerShdw blurRad="50800" dist="38100" dir="2700000" algn="tl" rotWithShape="0">
                              <a:prstClr val="black">
                                <a:alpha val="40000"/>
                              </a:prstClr>
                            </a:outerShdw>
                          </a:effectLst>
                        </a:rPr>
                        <a:t>4%</a:t>
                      </a:r>
                      <a:endParaRPr lang="en-AU" sz="1800" b="0" i="0" u="none" strike="noStrike" noProof="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tc>
                  <a:txBody>
                    <a:bodyPr/>
                    <a:lstStyle/>
                    <a:p>
                      <a:pPr algn="ctr" fontAlgn="b"/>
                      <a:r>
                        <a:rPr lang="en-AU" sz="1800" u="none" strike="noStrike" noProof="0" dirty="0">
                          <a:solidFill>
                            <a:schemeClr val="bg1"/>
                          </a:solidFill>
                          <a:effectLst>
                            <a:outerShdw blurRad="50800" dist="38100" dir="2700000" algn="tl" rotWithShape="0">
                              <a:prstClr val="black">
                                <a:alpha val="40000"/>
                              </a:prstClr>
                            </a:outerShdw>
                          </a:effectLst>
                        </a:rPr>
                        <a:t>           110.00 ₽ </a:t>
                      </a:r>
                      <a:endParaRPr lang="en-AU" sz="1800" b="0" i="0" u="none" strike="noStrike" noProof="0" dirty="0">
                        <a:solidFill>
                          <a:schemeClr val="bg1"/>
                        </a:solidFill>
                        <a:effectLst>
                          <a:outerShdw blurRad="50800" dist="38100" dir="2700000" algn="tl" rotWithShape="0">
                            <a:prstClr val="black">
                              <a:alpha val="40000"/>
                            </a:prstClr>
                          </a:outerShdw>
                        </a:effectLst>
                        <a:latin typeface="Calibri" panose="020F0502020204030204" pitchFamily="34" charset="0"/>
                      </a:endParaRPr>
                    </a:p>
                  </a:txBody>
                  <a:tcPr marL="9525" marR="9525" marT="9525" marB="0" anchor="ctr"/>
                </a:tc>
                <a:extLst>
                  <a:ext uri="{0D108BD9-81ED-4DB2-BD59-A6C34878D82A}">
                    <a16:rowId xmlns:a16="http://schemas.microsoft.com/office/drawing/2014/main" val="3216982204"/>
                  </a:ext>
                </a:extLst>
              </a:tr>
            </a:tbl>
          </a:graphicData>
        </a:graphic>
      </p:graphicFrame>
      <p:sp>
        <p:nvSpPr>
          <p:cNvPr id="4" name="Arrow: Right 3">
            <a:extLst>
              <a:ext uri="{FF2B5EF4-FFF2-40B4-BE49-F238E27FC236}">
                <a16:creationId xmlns:a16="http://schemas.microsoft.com/office/drawing/2014/main" id="{DCD989C3-77A6-AC61-D7EC-FCC4EF6D2649}"/>
              </a:ext>
            </a:extLst>
          </p:cNvPr>
          <p:cNvSpPr/>
          <p:nvPr/>
        </p:nvSpPr>
        <p:spPr>
          <a:xfrm>
            <a:off x="5968736" y="3425190"/>
            <a:ext cx="685800" cy="54864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ru-RU"/>
          </a:p>
        </p:txBody>
      </p:sp>
      <p:sp>
        <p:nvSpPr>
          <p:cNvPr id="21" name="Rectangle 20">
            <a:extLst>
              <a:ext uri="{FF2B5EF4-FFF2-40B4-BE49-F238E27FC236}">
                <a16:creationId xmlns:a16="http://schemas.microsoft.com/office/drawing/2014/main" id="{CDA8B07B-3A73-B273-C1DC-53C230309C60}"/>
              </a:ext>
            </a:extLst>
          </p:cNvPr>
          <p:cNvSpPr/>
          <p:nvPr/>
        </p:nvSpPr>
        <p:spPr>
          <a:xfrm>
            <a:off x="6816833" y="1908810"/>
            <a:ext cx="5375167" cy="49491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3" name="TextBox 22">
            <a:extLst>
              <a:ext uri="{FF2B5EF4-FFF2-40B4-BE49-F238E27FC236}">
                <a16:creationId xmlns:a16="http://schemas.microsoft.com/office/drawing/2014/main" id="{5133CFC7-88E9-4F64-1693-81272882667D}"/>
              </a:ext>
            </a:extLst>
          </p:cNvPr>
          <p:cNvSpPr txBox="1"/>
          <p:nvPr/>
        </p:nvSpPr>
        <p:spPr>
          <a:xfrm>
            <a:off x="6821748" y="2265087"/>
            <a:ext cx="5024441" cy="4760278"/>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OPTION 1: How likely are you to buy this milk if it has the following features?</a:t>
            </a:r>
            <a:br>
              <a:rPr lang="en-US" sz="1800" dirty="0">
                <a:solidFill>
                  <a:schemeClr val="bg1"/>
                </a:solidFill>
                <a:effectLst/>
                <a:latin typeface="Times New Roman" panose="02020603050405020304" pitchFamily="18" charset="0"/>
                <a:ea typeface="Times New Roman" panose="02020603050405020304" pitchFamily="18" charset="0"/>
              </a:rPr>
            </a:br>
            <a:br>
              <a:rPr lang="en-US" sz="1800" dirty="0">
                <a:solidFill>
                  <a:schemeClr val="bg1"/>
                </a:solidFill>
                <a:effectLst/>
                <a:latin typeface="Times New Roman" panose="02020603050405020304" pitchFamily="18" charset="0"/>
                <a:ea typeface="Times New Roman" panose="02020603050405020304" pitchFamily="18" charset="0"/>
              </a:rPr>
            </a:br>
            <a:r>
              <a:rPr lang="en-US" sz="1800" b="1" dirty="0">
                <a:solidFill>
                  <a:schemeClr val="bg1"/>
                </a:solidFill>
                <a:effectLst/>
                <a:latin typeface="Times New Roman" panose="02020603050405020304" pitchFamily="18" charset="0"/>
                <a:ea typeface="Times New Roman" panose="02020603050405020304" pitchFamily="18" charset="0"/>
              </a:rPr>
              <a:t>BRAND</a:t>
            </a:r>
            <a:r>
              <a:rPr lang="en-US" sz="1800" dirty="0">
                <a:solidFill>
                  <a:schemeClr val="bg1"/>
                </a:solidFill>
                <a:effectLst/>
                <a:latin typeface="Times New Roman" panose="02020603050405020304" pitchFamily="18" charset="0"/>
                <a:ea typeface="Times New Roman" panose="02020603050405020304" pitchFamily="18" charset="0"/>
              </a:rPr>
              <a:t>:  Supermarket brand</a:t>
            </a:r>
            <a:br>
              <a:rPr lang="en-US" sz="1800" dirty="0">
                <a:solidFill>
                  <a:schemeClr val="bg1"/>
                </a:solidFill>
                <a:effectLst/>
                <a:latin typeface="Times New Roman" panose="02020603050405020304" pitchFamily="18" charset="0"/>
                <a:ea typeface="Times New Roman" panose="02020603050405020304" pitchFamily="18" charset="0"/>
              </a:rPr>
            </a:br>
            <a:r>
              <a:rPr lang="en-US" sz="1800" b="1" dirty="0">
                <a:solidFill>
                  <a:schemeClr val="bg1"/>
                </a:solidFill>
                <a:effectLst/>
                <a:latin typeface="Times New Roman" panose="02020603050405020304" pitchFamily="18" charset="0"/>
                <a:ea typeface="Times New Roman" panose="02020603050405020304" pitchFamily="18" charset="0"/>
              </a:rPr>
              <a:t>PACKAGE FORMAT</a:t>
            </a:r>
            <a:r>
              <a:rPr lang="en-US" sz="1800" dirty="0">
                <a:solidFill>
                  <a:schemeClr val="bg1"/>
                </a:solidFill>
                <a:effectLst/>
                <a:latin typeface="Times New Roman" panose="02020603050405020304" pitchFamily="18" charset="0"/>
                <a:ea typeface="Times New Roman" panose="02020603050405020304" pitchFamily="18" charset="0"/>
              </a:rPr>
              <a:t>: Carton</a:t>
            </a:r>
            <a:br>
              <a:rPr lang="en-US" sz="1800" dirty="0">
                <a:solidFill>
                  <a:schemeClr val="bg1"/>
                </a:solidFill>
                <a:effectLst/>
                <a:latin typeface="Times New Roman" panose="02020603050405020304" pitchFamily="18" charset="0"/>
                <a:ea typeface="Times New Roman" panose="02020603050405020304" pitchFamily="18" charset="0"/>
              </a:rPr>
            </a:br>
            <a:r>
              <a:rPr lang="en-US" sz="1800" b="1" dirty="0">
                <a:solidFill>
                  <a:schemeClr val="bg1"/>
                </a:solidFill>
                <a:effectLst/>
                <a:latin typeface="Times New Roman" panose="02020603050405020304" pitchFamily="18" charset="0"/>
                <a:ea typeface="Times New Roman" panose="02020603050405020304" pitchFamily="18" charset="0"/>
              </a:rPr>
              <a:t>FAT CONTENT</a:t>
            </a:r>
            <a:r>
              <a:rPr lang="en-US" sz="1800" dirty="0">
                <a:solidFill>
                  <a:schemeClr val="bg1"/>
                </a:solidFill>
                <a:effectLst/>
                <a:latin typeface="Times New Roman" panose="02020603050405020304" pitchFamily="18" charset="0"/>
                <a:ea typeface="Times New Roman" panose="02020603050405020304" pitchFamily="18" charset="0"/>
              </a:rPr>
              <a:t>: 2%</a:t>
            </a:r>
            <a:br>
              <a:rPr lang="en-US" sz="1800" dirty="0">
                <a:solidFill>
                  <a:schemeClr val="bg1"/>
                </a:solidFill>
                <a:effectLst/>
                <a:latin typeface="Times New Roman" panose="02020603050405020304" pitchFamily="18" charset="0"/>
                <a:ea typeface="Times New Roman" panose="02020603050405020304" pitchFamily="18" charset="0"/>
              </a:rPr>
            </a:br>
            <a:r>
              <a:rPr lang="en-US" sz="1800" b="1" dirty="0">
                <a:solidFill>
                  <a:schemeClr val="bg1"/>
                </a:solidFill>
                <a:effectLst/>
                <a:latin typeface="Times New Roman" panose="02020603050405020304" pitchFamily="18" charset="0"/>
                <a:ea typeface="Times New Roman" panose="02020603050405020304" pitchFamily="18" charset="0"/>
              </a:rPr>
              <a:t>PRICE</a:t>
            </a:r>
            <a:r>
              <a:rPr lang="en-US" sz="1800" dirty="0">
                <a:solidFill>
                  <a:schemeClr val="bg1"/>
                </a:solidFill>
                <a:effectLst/>
                <a:latin typeface="Times New Roman" panose="02020603050405020304" pitchFamily="18" charset="0"/>
                <a:ea typeface="Times New Roman" panose="02020603050405020304" pitchFamily="18" charset="0"/>
              </a:rPr>
              <a:t>:  90RUB</a:t>
            </a:r>
          </a:p>
          <a:p>
            <a:endParaRPr lang="en-US" dirty="0">
              <a:solidFill>
                <a:schemeClr val="bg1"/>
              </a:solidFill>
              <a:latin typeface="Times New Roman" panose="02020603050405020304" pitchFamily="18" charset="0"/>
              <a:ea typeface="Times New Roman" panose="02020603050405020304" pitchFamily="18" charset="0"/>
            </a:endParaRPr>
          </a:p>
          <a:p>
            <a:pPr indent="450215" fontAlgn="t">
              <a:spcBef>
                <a:spcPts val="600"/>
              </a:spcBef>
              <a:spcAft>
                <a:spcPts val="225"/>
              </a:spcAft>
            </a:pPr>
            <a:r>
              <a:rPr lang="en-US" sz="1800" b="1" i="1" dirty="0">
                <a:solidFill>
                  <a:srgbClr val="545E6B"/>
                </a:solidFill>
                <a:effectLst/>
                <a:latin typeface="Times New Roman" panose="02020603050405020304" pitchFamily="18" charset="0"/>
                <a:ea typeface="Times New Roman" panose="02020603050405020304" pitchFamily="18" charset="0"/>
              </a:rPr>
              <a:t>Very unlikely </a:t>
            </a:r>
            <a:endParaRPr lang="ru-RU" sz="1800" b="1" i="1" dirty="0">
              <a:effectLst/>
              <a:latin typeface="Times New Roman" panose="02020603050405020304" pitchFamily="18" charset="0"/>
              <a:ea typeface="Times New Roman" panose="02020603050405020304" pitchFamily="18" charset="0"/>
            </a:endParaRPr>
          </a:p>
          <a:p>
            <a:pPr indent="450215" fontAlgn="t">
              <a:spcBef>
                <a:spcPts val="600"/>
              </a:spcBef>
              <a:spcAft>
                <a:spcPts val="225"/>
              </a:spcAft>
            </a:pPr>
            <a:r>
              <a:rPr lang="en-US" sz="1800" b="1" i="1" dirty="0">
                <a:solidFill>
                  <a:srgbClr val="545E6B"/>
                </a:solidFill>
                <a:effectLst/>
                <a:latin typeface="Times New Roman" panose="02020603050405020304" pitchFamily="18" charset="0"/>
                <a:ea typeface="Times New Roman" panose="02020603050405020304" pitchFamily="18" charset="0"/>
              </a:rPr>
              <a:t>Unlikely</a:t>
            </a:r>
            <a:endParaRPr lang="ru-RU" sz="1800" b="1" i="1" dirty="0">
              <a:effectLst/>
              <a:latin typeface="Times New Roman" panose="02020603050405020304" pitchFamily="18" charset="0"/>
              <a:ea typeface="Times New Roman" panose="02020603050405020304" pitchFamily="18" charset="0"/>
            </a:endParaRPr>
          </a:p>
          <a:p>
            <a:pPr indent="450215" fontAlgn="t">
              <a:spcBef>
                <a:spcPts val="600"/>
              </a:spcBef>
              <a:spcAft>
                <a:spcPts val="225"/>
              </a:spcAft>
            </a:pPr>
            <a:r>
              <a:rPr lang="en-US" sz="1800" b="1" i="1" dirty="0">
                <a:solidFill>
                  <a:srgbClr val="545E6B"/>
                </a:solidFill>
                <a:effectLst/>
                <a:latin typeface="Times New Roman" panose="02020603050405020304" pitchFamily="18" charset="0"/>
                <a:ea typeface="Times New Roman" panose="02020603050405020304" pitchFamily="18" charset="0"/>
              </a:rPr>
              <a:t>Neutral</a:t>
            </a:r>
            <a:endParaRPr lang="ru-RU" sz="1800" b="1" i="1" dirty="0">
              <a:effectLst/>
              <a:latin typeface="Times New Roman" panose="02020603050405020304" pitchFamily="18" charset="0"/>
              <a:ea typeface="Times New Roman" panose="02020603050405020304" pitchFamily="18" charset="0"/>
            </a:endParaRPr>
          </a:p>
          <a:p>
            <a:pPr indent="450215" fontAlgn="t">
              <a:spcBef>
                <a:spcPts val="600"/>
              </a:spcBef>
              <a:spcAft>
                <a:spcPts val="225"/>
              </a:spcAft>
            </a:pPr>
            <a:r>
              <a:rPr lang="en-US" sz="1800" b="1" i="1" dirty="0">
                <a:solidFill>
                  <a:srgbClr val="545E6B"/>
                </a:solidFill>
                <a:effectLst/>
                <a:latin typeface="Times New Roman" panose="02020603050405020304" pitchFamily="18" charset="0"/>
                <a:ea typeface="Times New Roman" panose="02020603050405020304" pitchFamily="18" charset="0"/>
              </a:rPr>
              <a:t>Likely</a:t>
            </a:r>
            <a:endParaRPr lang="ru-RU" sz="1800" b="1" i="1" dirty="0">
              <a:effectLst/>
              <a:latin typeface="Times New Roman" panose="02020603050405020304" pitchFamily="18" charset="0"/>
              <a:ea typeface="Times New Roman" panose="02020603050405020304" pitchFamily="18" charset="0"/>
            </a:endParaRPr>
          </a:p>
          <a:p>
            <a:pPr indent="450215" fontAlgn="t">
              <a:spcBef>
                <a:spcPts val="600"/>
              </a:spcBef>
              <a:spcAft>
                <a:spcPts val="225"/>
              </a:spcAft>
            </a:pPr>
            <a:r>
              <a:rPr lang="en-US" sz="1800" b="1" i="1" dirty="0">
                <a:solidFill>
                  <a:srgbClr val="545E6B"/>
                </a:solidFill>
                <a:effectLst/>
                <a:latin typeface="Times New Roman" panose="02020603050405020304" pitchFamily="18" charset="0"/>
                <a:ea typeface="Times New Roman" panose="02020603050405020304" pitchFamily="18" charset="0"/>
              </a:rPr>
              <a:t>Very likely</a:t>
            </a:r>
            <a:endParaRPr lang="ru-RU" sz="1800" b="1" i="1"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ru-RU" dirty="0"/>
          </a:p>
        </p:txBody>
      </p:sp>
    </p:spTree>
    <p:extLst>
      <p:ext uri="{BB962C8B-B14F-4D97-AF65-F5344CB8AC3E}">
        <p14:creationId xmlns:p14="http://schemas.microsoft.com/office/powerpoint/2010/main" val="305970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0" y="-476832"/>
            <a:ext cx="12192000" cy="1309000"/>
            <a:chOff x="319500" y="0"/>
            <a:chExt cx="8505000" cy="981750"/>
          </a:xfrm>
          <a:solidFill>
            <a:schemeClr val="tx2">
              <a:lumMod val="50000"/>
            </a:schemeClr>
          </a:solidFill>
        </p:grpSpPr>
        <p:sp>
          <p:nvSpPr>
            <p:cNvPr id="289" name="Google Shape;289;p25"/>
            <p:cNvSpPr/>
            <p:nvPr/>
          </p:nvSpPr>
          <p:spPr>
            <a:xfrm>
              <a:off x="319500" y="363150"/>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94" name="Google Shape;294;p25"/>
          <p:cNvSpPr txBox="1">
            <a:spLocks noGrp="1"/>
          </p:cNvSpPr>
          <p:nvPr>
            <p:ph type="ctrTitle"/>
          </p:nvPr>
        </p:nvSpPr>
        <p:spPr>
          <a:xfrm>
            <a:off x="1795430" y="61768"/>
            <a:ext cx="8520400" cy="770400"/>
          </a:xfrm>
          <a:prstGeom prst="rect">
            <a:avLst/>
          </a:prstGeom>
        </p:spPr>
        <p:txBody>
          <a:bodyPr spcFirstLastPara="1" wrap="square" lIns="121900" tIns="121900" rIns="121900" bIns="121900" anchor="t" anchorCtr="0">
            <a:noAutofit/>
          </a:bodyPr>
          <a:lstStyle/>
          <a:p>
            <a:r>
              <a:rPr lang="en" dirty="0"/>
              <a:t>REGRESSION RESULTS</a:t>
            </a:r>
            <a:endParaRPr dirty="0"/>
          </a:p>
        </p:txBody>
      </p:sp>
      <p:pic>
        <p:nvPicPr>
          <p:cNvPr id="5" name="Picture 4" descr="Table&#10;&#10;Description automatically generated">
            <a:extLst>
              <a:ext uri="{FF2B5EF4-FFF2-40B4-BE49-F238E27FC236}">
                <a16:creationId xmlns:a16="http://schemas.microsoft.com/office/drawing/2014/main" id="{142821F4-6673-D6E7-F09F-23699BF89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2168"/>
            <a:ext cx="12192000" cy="6018464"/>
          </a:xfrm>
          <a:prstGeom prst="rect">
            <a:avLst/>
          </a:prstGeom>
        </p:spPr>
      </p:pic>
    </p:spTree>
    <p:extLst>
      <p:ext uri="{BB962C8B-B14F-4D97-AF65-F5344CB8AC3E}">
        <p14:creationId xmlns:p14="http://schemas.microsoft.com/office/powerpoint/2010/main" val="321979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C23813-53C3-EEC8-222D-18AF5293DC5F}"/>
              </a:ext>
            </a:extLst>
          </p:cNvPr>
          <p:cNvSpPr>
            <a:spLocks noGrp="1"/>
          </p:cNvSpPr>
          <p:nvPr>
            <p:ph type="ctrTitle"/>
          </p:nvPr>
        </p:nvSpPr>
        <p:spPr/>
        <p:txBody>
          <a:bodyPr/>
          <a:lstStyle/>
          <a:p>
            <a:r>
              <a:rPr lang="en-US" dirty="0"/>
              <a:t>IMPORTANCE OF ATTRIBUTES</a:t>
            </a:r>
            <a:endParaRPr lang="ru-RU" dirty="0"/>
          </a:p>
        </p:txBody>
      </p:sp>
      <p:pic>
        <p:nvPicPr>
          <p:cNvPr id="4" name="Picture" title="This slide contains the following visuals: Relative importance by Attribute ,tableEx. Please refer to the notes on this slide for details">
            <a:hlinkClick r:id="rId2"/>
            <a:extLst>
              <a:ext uri="{FF2B5EF4-FFF2-40B4-BE49-F238E27FC236}">
                <a16:creationId xmlns:a16="http://schemas.microsoft.com/office/drawing/2014/main" id="{4997B4A0-050A-A0DC-FDCA-A889EC91D0BA}"/>
              </a:ext>
            </a:extLst>
          </p:cNvPr>
          <p:cNvPicPr>
            <a:picLocks noChangeAspect="1"/>
          </p:cNvPicPr>
          <p:nvPr/>
        </p:nvPicPr>
        <p:blipFill>
          <a:blip r:embed="rId3"/>
          <a:stretch>
            <a:fillRect/>
          </a:stretch>
        </p:blipFill>
        <p:spPr>
          <a:xfrm>
            <a:off x="0" y="1761180"/>
            <a:ext cx="12192000" cy="5096820"/>
          </a:xfrm>
          <a:prstGeom prst="rect">
            <a:avLst/>
          </a:prstGeom>
          <a:noFill/>
        </p:spPr>
      </p:pic>
    </p:spTree>
    <p:extLst>
      <p:ext uri="{BB962C8B-B14F-4D97-AF65-F5344CB8AC3E}">
        <p14:creationId xmlns:p14="http://schemas.microsoft.com/office/powerpoint/2010/main" val="329776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24"/>
          <p:cNvSpPr/>
          <p:nvPr/>
        </p:nvSpPr>
        <p:spPr>
          <a:xfrm rot="6780025">
            <a:off x="3702623" y="1878192"/>
            <a:ext cx="5638998" cy="7425455"/>
          </a:xfrm>
          <a:prstGeom prst="chord">
            <a:avLst>
              <a:gd name="adj1" fmla="val 2700000"/>
              <a:gd name="adj2" fmla="val 16122190"/>
            </a:avLst>
          </a:prstGeom>
          <a:solidFill>
            <a:srgbClr val="83C3A9">
              <a:alpha val="379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91" name="Google Shape;191;p24"/>
          <p:cNvGrpSpPr/>
          <p:nvPr/>
        </p:nvGrpSpPr>
        <p:grpSpPr>
          <a:xfrm>
            <a:off x="0" y="-699111"/>
            <a:ext cx="12192000" cy="2597800"/>
            <a:chOff x="319500" y="0"/>
            <a:chExt cx="8505000" cy="1948350"/>
          </a:xfrm>
          <a:solidFill>
            <a:schemeClr val="tx2">
              <a:lumMod val="90000"/>
            </a:schemeClr>
          </a:solidFill>
        </p:grpSpPr>
        <p:sp>
          <p:nvSpPr>
            <p:cNvPr id="192" name="Google Shape;192;p24"/>
            <p:cNvSpPr/>
            <p:nvPr/>
          </p:nvSpPr>
          <p:spPr>
            <a:xfrm>
              <a:off x="319500" y="363150"/>
              <a:ext cx="8505000" cy="1585200"/>
            </a:xfrm>
            <a:prstGeom prst="rect">
              <a:avLst/>
            </a:pr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24"/>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24"/>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4"/>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24"/>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97" name="Google Shape;197;p24"/>
          <p:cNvSpPr txBox="1">
            <a:spLocks noGrp="1"/>
          </p:cNvSpPr>
          <p:nvPr>
            <p:ph type="subTitle" idx="1"/>
          </p:nvPr>
        </p:nvSpPr>
        <p:spPr>
          <a:xfrm>
            <a:off x="0" y="3429001"/>
            <a:ext cx="2354580" cy="3401626"/>
          </a:xfrm>
          <a:prstGeom prst="rect">
            <a:avLst/>
          </a:prstGeom>
        </p:spPr>
        <p:txBody>
          <a:bodyPr spcFirstLastPara="1" wrap="square" lIns="121900" tIns="121900" rIns="121900" bIns="121900" anchor="b" anchorCtr="0">
            <a:noAutofit/>
          </a:bodyPr>
          <a:lstStyle/>
          <a:p>
            <a:pPr marL="0" indent="0" algn="l"/>
            <a:br>
              <a:rPr lang="en-US" sz="1867" dirty="0">
                <a:latin typeface="Abadi" panose="020B0604020104020204" pitchFamily="34" charset="0"/>
              </a:rPr>
            </a:br>
            <a:r>
              <a:rPr lang="en-US" sz="2800" b="1" dirty="0">
                <a:latin typeface="Abadi" panose="020B0604020104020204" pitchFamily="34" charset="0"/>
              </a:rPr>
              <a:t>Made by:</a:t>
            </a:r>
            <a:br>
              <a:rPr lang="en-US" sz="1867" dirty="0">
                <a:latin typeface="Abadi" panose="020B0604020104020204" pitchFamily="34" charset="0"/>
              </a:rPr>
            </a:br>
            <a:r>
              <a:rPr lang="en-US" sz="1867" dirty="0">
                <a:latin typeface="Abadi" panose="020B0604020104020204" pitchFamily="34" charset="0"/>
              </a:rPr>
              <a:t>Pachurina Arina, Fedorova Sofia, Evans Nika,</a:t>
            </a:r>
            <a:br>
              <a:rPr lang="en-US" sz="1867" dirty="0">
                <a:latin typeface="Abadi" panose="020B0604020104020204" pitchFamily="34" charset="0"/>
              </a:rPr>
            </a:br>
            <a:r>
              <a:rPr lang="en-US" sz="1867" dirty="0">
                <a:latin typeface="Abadi" panose="020B0604020104020204" pitchFamily="34" charset="0"/>
              </a:rPr>
              <a:t>Ameyaw Ahmed, Mladenov Daniel, Zorina Mariia, Urovskii Denis, Zabil'skaia Valentina</a:t>
            </a:r>
            <a:endParaRPr sz="1867" dirty="0">
              <a:latin typeface="Abadi" panose="020B0604020104020204" pitchFamily="34" charset="0"/>
            </a:endParaRPr>
          </a:p>
        </p:txBody>
      </p:sp>
      <p:sp>
        <p:nvSpPr>
          <p:cNvPr id="198" name="Google Shape;198;p24"/>
          <p:cNvSpPr txBox="1">
            <a:spLocks noGrp="1"/>
          </p:cNvSpPr>
          <p:nvPr>
            <p:ph type="ctrTitle"/>
          </p:nvPr>
        </p:nvSpPr>
        <p:spPr>
          <a:xfrm>
            <a:off x="795810" y="313063"/>
            <a:ext cx="10760400" cy="1627415"/>
          </a:xfrm>
          <a:prstGeom prst="rect">
            <a:avLst/>
          </a:prstGeom>
        </p:spPr>
        <p:txBody>
          <a:bodyPr spcFirstLastPara="1" wrap="square" lIns="121900" tIns="121900" rIns="121900" bIns="121900" anchor="ctr" anchorCtr="0">
            <a:noAutofit/>
          </a:bodyPr>
          <a:lstStyle/>
          <a:p>
            <a:r>
              <a:rPr lang="en-US" sz="4800" dirty="0"/>
              <a:t>EXPLORATORY &amp; CONJOINT ANALYSIS</a:t>
            </a:r>
            <a:br>
              <a:rPr lang="en-US" sz="4800" dirty="0"/>
            </a:br>
            <a:r>
              <a:rPr lang="en-US" sz="2800" dirty="0"/>
              <a:t>Group assignment #2</a:t>
            </a:r>
            <a:endParaRPr sz="4800" dirty="0"/>
          </a:p>
        </p:txBody>
      </p:sp>
      <p:sp>
        <p:nvSpPr>
          <p:cNvPr id="2" name="TextBox 1">
            <a:extLst>
              <a:ext uri="{FF2B5EF4-FFF2-40B4-BE49-F238E27FC236}">
                <a16:creationId xmlns:a16="http://schemas.microsoft.com/office/drawing/2014/main" id="{B553EB5C-B7C9-1040-BF6E-4E8033835BC7}"/>
              </a:ext>
            </a:extLst>
          </p:cNvPr>
          <p:cNvSpPr txBox="1"/>
          <p:nvPr/>
        </p:nvSpPr>
        <p:spPr>
          <a:xfrm>
            <a:off x="3470312" y="4021259"/>
            <a:ext cx="5943600" cy="1569660"/>
          </a:xfrm>
          <a:prstGeom prst="rect">
            <a:avLst/>
          </a:prstGeom>
          <a:noFill/>
        </p:spPr>
        <p:txBody>
          <a:bodyPr wrap="square" rtlCol="0">
            <a:spAutoFit/>
          </a:bodyPr>
          <a:lstStyle/>
          <a:p>
            <a:r>
              <a:rPr lang="en-BG" sz="3200" b="1" dirty="0">
                <a:solidFill>
                  <a:schemeClr val="bg1"/>
                </a:solidFill>
              </a:rPr>
              <a:t>Thank you for the attention!</a:t>
            </a:r>
          </a:p>
          <a:p>
            <a:endParaRPr lang="en-BG" sz="3200" b="1" dirty="0">
              <a:solidFill>
                <a:schemeClr val="bg1"/>
              </a:solidFill>
            </a:endParaRPr>
          </a:p>
          <a:p>
            <a:pPr algn="ctr"/>
            <a:r>
              <a:rPr lang="en-BG" sz="3200" b="1" dirty="0">
                <a:solidFill>
                  <a:schemeClr val="bg1"/>
                </a:solidFill>
              </a:rPr>
              <a:t>Q&amp;A</a:t>
            </a:r>
          </a:p>
        </p:txBody>
      </p:sp>
    </p:spTree>
    <p:extLst>
      <p:ext uri="{BB962C8B-B14F-4D97-AF65-F5344CB8AC3E}">
        <p14:creationId xmlns:p14="http://schemas.microsoft.com/office/powerpoint/2010/main" val="404412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359" name="Google Shape;1359;p38"/>
          <p:cNvSpPr txBox="1">
            <a:spLocks noGrp="1"/>
          </p:cNvSpPr>
          <p:nvPr>
            <p:ph type="ctrTitle" idx="2"/>
          </p:nvPr>
        </p:nvSpPr>
        <p:spPr>
          <a:xfrm>
            <a:off x="1409080" y="552176"/>
            <a:ext cx="8520400" cy="876848"/>
          </a:xfrm>
          <a:prstGeom prst="rect">
            <a:avLst/>
          </a:prstGeom>
        </p:spPr>
        <p:txBody>
          <a:bodyPr spcFirstLastPara="1" wrap="square" lIns="121900" tIns="121900" rIns="121900" bIns="121900" anchor="t" anchorCtr="0">
            <a:noAutofit/>
          </a:bodyPr>
          <a:lstStyle/>
          <a:p>
            <a:r>
              <a:rPr lang="en" dirty="0"/>
              <a:t>APPENDIXES</a:t>
            </a:r>
            <a:endParaRPr dirty="0"/>
          </a:p>
        </p:txBody>
      </p:sp>
      <p:pic>
        <p:nvPicPr>
          <p:cNvPr id="4" name="Picture 3" descr="Graphical user interface, table&#10;&#10;Description automatically generated with medium confidence">
            <a:extLst>
              <a:ext uri="{FF2B5EF4-FFF2-40B4-BE49-F238E27FC236}">
                <a16:creationId xmlns:a16="http://schemas.microsoft.com/office/drawing/2014/main" id="{826E0563-751C-A554-4C52-CD24A4CB6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8102"/>
            <a:ext cx="10009400" cy="5019898"/>
          </a:xfrm>
          <a:prstGeom prst="rect">
            <a:avLst/>
          </a:prstGeom>
        </p:spPr>
      </p:pic>
    </p:spTree>
    <p:extLst>
      <p:ext uri="{BB962C8B-B14F-4D97-AF65-F5344CB8AC3E}">
        <p14:creationId xmlns:p14="http://schemas.microsoft.com/office/powerpoint/2010/main" val="191056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359" name="Google Shape;1359;p38"/>
          <p:cNvSpPr txBox="1">
            <a:spLocks noGrp="1"/>
          </p:cNvSpPr>
          <p:nvPr>
            <p:ph type="ctrTitle" idx="2"/>
          </p:nvPr>
        </p:nvSpPr>
        <p:spPr>
          <a:xfrm>
            <a:off x="1409080" y="552176"/>
            <a:ext cx="8520400" cy="876848"/>
          </a:xfrm>
          <a:prstGeom prst="rect">
            <a:avLst/>
          </a:prstGeom>
        </p:spPr>
        <p:txBody>
          <a:bodyPr spcFirstLastPara="1" wrap="square" lIns="121900" tIns="121900" rIns="121900" bIns="121900" anchor="t" anchorCtr="0">
            <a:noAutofit/>
          </a:bodyPr>
          <a:lstStyle/>
          <a:p>
            <a:r>
              <a:rPr lang="en" dirty="0"/>
              <a:t>APPENDIXES</a:t>
            </a:r>
            <a:endParaRPr dirty="0"/>
          </a:p>
        </p:txBody>
      </p:sp>
      <p:pic>
        <p:nvPicPr>
          <p:cNvPr id="3" name="Picture 2" descr="Text, table&#10;&#10;Description automatically generated">
            <a:extLst>
              <a:ext uri="{FF2B5EF4-FFF2-40B4-BE49-F238E27FC236}">
                <a16:creationId xmlns:a16="http://schemas.microsoft.com/office/drawing/2014/main" id="{9E13F9A4-0055-DF25-7653-78899D9D6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25" y="2188612"/>
            <a:ext cx="9711116" cy="4117212"/>
          </a:xfrm>
          <a:prstGeom prst="rect">
            <a:avLst/>
          </a:prstGeom>
        </p:spPr>
      </p:pic>
    </p:spTree>
    <p:extLst>
      <p:ext uri="{BB962C8B-B14F-4D97-AF65-F5344CB8AC3E}">
        <p14:creationId xmlns:p14="http://schemas.microsoft.com/office/powerpoint/2010/main" val="29400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359" name="Google Shape;1359;p38"/>
          <p:cNvSpPr txBox="1">
            <a:spLocks noGrp="1"/>
          </p:cNvSpPr>
          <p:nvPr>
            <p:ph type="ctrTitle" idx="2"/>
          </p:nvPr>
        </p:nvSpPr>
        <p:spPr>
          <a:xfrm>
            <a:off x="1409080" y="552176"/>
            <a:ext cx="8520400" cy="876848"/>
          </a:xfrm>
          <a:prstGeom prst="rect">
            <a:avLst/>
          </a:prstGeom>
        </p:spPr>
        <p:txBody>
          <a:bodyPr spcFirstLastPara="1" wrap="square" lIns="121900" tIns="121900" rIns="121900" bIns="121900" anchor="t" anchorCtr="0">
            <a:noAutofit/>
          </a:bodyPr>
          <a:lstStyle/>
          <a:p>
            <a:r>
              <a:rPr lang="en" dirty="0"/>
              <a:t>APPENDIXES</a:t>
            </a:r>
            <a:endParaRPr dirty="0"/>
          </a:p>
        </p:txBody>
      </p:sp>
      <p:pic>
        <p:nvPicPr>
          <p:cNvPr id="4" name="Picture 3" descr="Graphical user interface, application, table, Excel&#10;&#10;Description automatically generated">
            <a:extLst>
              <a:ext uri="{FF2B5EF4-FFF2-40B4-BE49-F238E27FC236}">
                <a16:creationId xmlns:a16="http://schemas.microsoft.com/office/drawing/2014/main" id="{1B67966E-0A90-1AD0-70CC-12745C347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79" y="1708481"/>
            <a:ext cx="10150121" cy="4433239"/>
          </a:xfrm>
          <a:prstGeom prst="rect">
            <a:avLst/>
          </a:prstGeom>
        </p:spPr>
      </p:pic>
    </p:spTree>
    <p:extLst>
      <p:ext uri="{BB962C8B-B14F-4D97-AF65-F5344CB8AC3E}">
        <p14:creationId xmlns:p14="http://schemas.microsoft.com/office/powerpoint/2010/main" val="57356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359" name="Google Shape;1359;p38"/>
          <p:cNvSpPr txBox="1">
            <a:spLocks noGrp="1"/>
          </p:cNvSpPr>
          <p:nvPr>
            <p:ph type="ctrTitle" idx="2"/>
          </p:nvPr>
        </p:nvSpPr>
        <p:spPr>
          <a:xfrm>
            <a:off x="1409080" y="552176"/>
            <a:ext cx="8520400" cy="876848"/>
          </a:xfrm>
          <a:prstGeom prst="rect">
            <a:avLst/>
          </a:prstGeom>
        </p:spPr>
        <p:txBody>
          <a:bodyPr spcFirstLastPara="1" wrap="square" lIns="121900" tIns="121900" rIns="121900" bIns="121900" anchor="t" anchorCtr="0">
            <a:noAutofit/>
          </a:bodyPr>
          <a:lstStyle/>
          <a:p>
            <a:r>
              <a:rPr lang="en" dirty="0"/>
              <a:t>APPENDIXES</a:t>
            </a:r>
            <a:endParaRPr dirty="0"/>
          </a:p>
        </p:txBody>
      </p:sp>
      <p:pic>
        <p:nvPicPr>
          <p:cNvPr id="3" name="Picture 2" descr="Graphical user interface, table&#10;&#10;Description automatically generated">
            <a:extLst>
              <a:ext uri="{FF2B5EF4-FFF2-40B4-BE49-F238E27FC236}">
                <a16:creationId xmlns:a16="http://schemas.microsoft.com/office/drawing/2014/main" id="{7914C224-77CA-2D5F-8CEB-C433C01C4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29" y="1828801"/>
            <a:ext cx="10869542" cy="4709160"/>
          </a:xfrm>
          <a:prstGeom prst="rect">
            <a:avLst/>
          </a:prstGeom>
        </p:spPr>
      </p:pic>
    </p:spTree>
    <p:extLst>
      <p:ext uri="{BB962C8B-B14F-4D97-AF65-F5344CB8AC3E}">
        <p14:creationId xmlns:p14="http://schemas.microsoft.com/office/powerpoint/2010/main" val="1740861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359" name="Google Shape;1359;p38"/>
          <p:cNvSpPr txBox="1">
            <a:spLocks noGrp="1"/>
          </p:cNvSpPr>
          <p:nvPr>
            <p:ph type="ctrTitle" idx="2"/>
          </p:nvPr>
        </p:nvSpPr>
        <p:spPr>
          <a:xfrm>
            <a:off x="1409080" y="552176"/>
            <a:ext cx="8520400" cy="876848"/>
          </a:xfrm>
          <a:prstGeom prst="rect">
            <a:avLst/>
          </a:prstGeom>
        </p:spPr>
        <p:txBody>
          <a:bodyPr spcFirstLastPara="1" wrap="square" lIns="121900" tIns="121900" rIns="121900" bIns="121900" anchor="t" anchorCtr="0">
            <a:noAutofit/>
          </a:bodyPr>
          <a:lstStyle/>
          <a:p>
            <a:r>
              <a:rPr lang="en" dirty="0"/>
              <a:t>APPENDIXES</a:t>
            </a:r>
            <a:endParaRPr dirty="0"/>
          </a:p>
        </p:txBody>
      </p:sp>
      <p:pic>
        <p:nvPicPr>
          <p:cNvPr id="4" name="Picture 3" descr="A screenshot of a computer&#10;&#10;Description automatically generated with medium confidence">
            <a:extLst>
              <a:ext uri="{FF2B5EF4-FFF2-40B4-BE49-F238E27FC236}">
                <a16:creationId xmlns:a16="http://schemas.microsoft.com/office/drawing/2014/main" id="{47062954-0E99-295F-DCBD-FF8E2EF90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 y="1719024"/>
            <a:ext cx="11595537" cy="5138976"/>
          </a:xfrm>
          <a:prstGeom prst="rect">
            <a:avLst/>
          </a:prstGeom>
        </p:spPr>
      </p:pic>
    </p:spTree>
    <p:extLst>
      <p:ext uri="{BB962C8B-B14F-4D97-AF65-F5344CB8AC3E}">
        <p14:creationId xmlns:p14="http://schemas.microsoft.com/office/powerpoint/2010/main" val="1912894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359" name="Google Shape;1359;p38"/>
          <p:cNvSpPr txBox="1">
            <a:spLocks noGrp="1"/>
          </p:cNvSpPr>
          <p:nvPr>
            <p:ph type="ctrTitle" idx="2"/>
          </p:nvPr>
        </p:nvSpPr>
        <p:spPr>
          <a:xfrm>
            <a:off x="1409080" y="552176"/>
            <a:ext cx="8520400" cy="876848"/>
          </a:xfrm>
          <a:prstGeom prst="rect">
            <a:avLst/>
          </a:prstGeom>
        </p:spPr>
        <p:txBody>
          <a:bodyPr spcFirstLastPara="1" wrap="square" lIns="121900" tIns="121900" rIns="121900" bIns="121900" anchor="t" anchorCtr="0">
            <a:noAutofit/>
          </a:bodyPr>
          <a:lstStyle/>
          <a:p>
            <a:r>
              <a:rPr lang="en" dirty="0"/>
              <a:t>APPENDIXES</a:t>
            </a:r>
            <a:endParaRPr dirty="0"/>
          </a:p>
        </p:txBody>
      </p:sp>
      <p:pic>
        <p:nvPicPr>
          <p:cNvPr id="3" name="Picture 2" descr="Table&#10;&#10;Description automatically generated">
            <a:extLst>
              <a:ext uri="{FF2B5EF4-FFF2-40B4-BE49-F238E27FC236}">
                <a16:creationId xmlns:a16="http://schemas.microsoft.com/office/drawing/2014/main" id="{1A64A746-748C-730F-80DA-AF64EF08F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33366"/>
            <a:ext cx="11186160" cy="4924634"/>
          </a:xfrm>
          <a:prstGeom prst="rect">
            <a:avLst/>
          </a:prstGeom>
        </p:spPr>
      </p:pic>
    </p:spTree>
    <p:extLst>
      <p:ext uri="{BB962C8B-B14F-4D97-AF65-F5344CB8AC3E}">
        <p14:creationId xmlns:p14="http://schemas.microsoft.com/office/powerpoint/2010/main" val="206864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24"/>
          <p:cNvSpPr/>
          <p:nvPr/>
        </p:nvSpPr>
        <p:spPr>
          <a:xfrm rot="6780025">
            <a:off x="3582820" y="1867187"/>
            <a:ext cx="5638998" cy="7425455"/>
          </a:xfrm>
          <a:prstGeom prst="chord">
            <a:avLst>
              <a:gd name="adj1" fmla="val 2700000"/>
              <a:gd name="adj2" fmla="val 16122190"/>
            </a:avLst>
          </a:prstGeom>
          <a:solidFill>
            <a:srgbClr val="83C3A9">
              <a:alpha val="379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91" name="Google Shape;191;p24"/>
          <p:cNvGrpSpPr/>
          <p:nvPr/>
        </p:nvGrpSpPr>
        <p:grpSpPr>
          <a:xfrm>
            <a:off x="0" y="-382980"/>
            <a:ext cx="12192000" cy="2382090"/>
            <a:chOff x="319500" y="0"/>
            <a:chExt cx="8505000" cy="1948350"/>
          </a:xfrm>
          <a:solidFill>
            <a:schemeClr val="tx2">
              <a:lumMod val="90000"/>
            </a:schemeClr>
          </a:solidFill>
        </p:grpSpPr>
        <p:sp>
          <p:nvSpPr>
            <p:cNvPr id="192" name="Google Shape;192;p24"/>
            <p:cNvSpPr/>
            <p:nvPr/>
          </p:nvSpPr>
          <p:spPr>
            <a:xfrm>
              <a:off x="319500" y="363150"/>
              <a:ext cx="8505000" cy="1585200"/>
            </a:xfrm>
            <a:prstGeom prst="rect">
              <a:avLst/>
            </a:pr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24"/>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24"/>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4"/>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24"/>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 name="Title 3">
            <a:extLst>
              <a:ext uri="{FF2B5EF4-FFF2-40B4-BE49-F238E27FC236}">
                <a16:creationId xmlns:a16="http://schemas.microsoft.com/office/drawing/2014/main" id="{F702B811-99E0-E8DB-0748-BF11D7D1D2DE}"/>
              </a:ext>
            </a:extLst>
          </p:cNvPr>
          <p:cNvSpPr>
            <a:spLocks noGrp="1"/>
          </p:cNvSpPr>
          <p:nvPr>
            <p:ph type="ctrTitle"/>
          </p:nvPr>
        </p:nvSpPr>
        <p:spPr>
          <a:xfrm>
            <a:off x="586457" y="251592"/>
            <a:ext cx="10760400" cy="1104400"/>
          </a:xfrm>
        </p:spPr>
        <p:txBody>
          <a:bodyPr/>
          <a:lstStyle/>
          <a:p>
            <a:r>
              <a:rPr lang="en-AI" sz="6000" dirty="0"/>
              <a:t>AGENDA</a:t>
            </a:r>
            <a:endParaRPr lang="ru-RU" sz="6000" dirty="0"/>
          </a:p>
        </p:txBody>
      </p:sp>
      <p:sp>
        <p:nvSpPr>
          <p:cNvPr id="36" name="Rectangle 35">
            <a:extLst>
              <a:ext uri="{FF2B5EF4-FFF2-40B4-BE49-F238E27FC236}">
                <a16:creationId xmlns:a16="http://schemas.microsoft.com/office/drawing/2014/main" id="{64B9FF8F-CC88-9D56-2905-86FAF1D3C6C4}"/>
              </a:ext>
            </a:extLst>
          </p:cNvPr>
          <p:cNvSpPr/>
          <p:nvPr/>
        </p:nvSpPr>
        <p:spPr>
          <a:xfrm>
            <a:off x="2776713" y="2237994"/>
            <a:ext cx="6467147" cy="401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en-AI" sz="2000" dirty="0">
                <a:solidFill>
                  <a:schemeClr val="tx1"/>
                </a:solidFill>
                <a:latin typeface="Times" pitchFamily="2" charset="0"/>
              </a:rPr>
              <a:t>Insights and recommendation</a:t>
            </a:r>
            <a:endParaRPr lang="en-US" sz="2000" dirty="0">
              <a:solidFill>
                <a:schemeClr val="tx1"/>
              </a:solidFill>
              <a:latin typeface="Times" pitchFamily="2" charset="0"/>
            </a:endParaRPr>
          </a:p>
        </p:txBody>
      </p:sp>
      <p:sp>
        <p:nvSpPr>
          <p:cNvPr id="37" name="Rectangle 36">
            <a:extLst>
              <a:ext uri="{FF2B5EF4-FFF2-40B4-BE49-F238E27FC236}">
                <a16:creationId xmlns:a16="http://schemas.microsoft.com/office/drawing/2014/main" id="{5DFF313E-8377-D44B-3ED8-8C48F8BC1761}"/>
              </a:ext>
            </a:extLst>
          </p:cNvPr>
          <p:cNvSpPr/>
          <p:nvPr/>
        </p:nvSpPr>
        <p:spPr>
          <a:xfrm>
            <a:off x="2125365" y="2224615"/>
            <a:ext cx="651348" cy="427702"/>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pitchFamily="2" charset="0"/>
              </a:rPr>
              <a:t>1</a:t>
            </a:r>
          </a:p>
        </p:txBody>
      </p:sp>
      <p:sp>
        <p:nvSpPr>
          <p:cNvPr id="38" name="Rectangle 37">
            <a:extLst>
              <a:ext uri="{FF2B5EF4-FFF2-40B4-BE49-F238E27FC236}">
                <a16:creationId xmlns:a16="http://schemas.microsoft.com/office/drawing/2014/main" id="{35479731-5D4E-CF21-D3C1-8FBC133B7724}"/>
              </a:ext>
            </a:extLst>
          </p:cNvPr>
          <p:cNvSpPr/>
          <p:nvPr/>
        </p:nvSpPr>
        <p:spPr>
          <a:xfrm>
            <a:off x="2811892" y="2935370"/>
            <a:ext cx="6467147" cy="401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en-AI" sz="2000" dirty="0">
                <a:solidFill>
                  <a:schemeClr val="tx1"/>
                </a:solidFill>
                <a:latin typeface="Times" pitchFamily="2" charset="0"/>
              </a:rPr>
              <a:t>Clustering</a:t>
            </a:r>
            <a:endParaRPr lang="en-US" sz="2000" dirty="0">
              <a:solidFill>
                <a:schemeClr val="tx1"/>
              </a:solidFill>
              <a:latin typeface="Times" pitchFamily="2" charset="0"/>
            </a:endParaRPr>
          </a:p>
        </p:txBody>
      </p:sp>
      <p:sp>
        <p:nvSpPr>
          <p:cNvPr id="39" name="Rectangle 38">
            <a:extLst>
              <a:ext uri="{FF2B5EF4-FFF2-40B4-BE49-F238E27FC236}">
                <a16:creationId xmlns:a16="http://schemas.microsoft.com/office/drawing/2014/main" id="{9F4E3ECA-80CE-8FE4-FD4A-40BFB573CE57}"/>
              </a:ext>
            </a:extLst>
          </p:cNvPr>
          <p:cNvSpPr/>
          <p:nvPr/>
        </p:nvSpPr>
        <p:spPr>
          <a:xfrm>
            <a:off x="2811892" y="3802824"/>
            <a:ext cx="6467147" cy="401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en-AI" sz="2000" dirty="0">
                <a:solidFill>
                  <a:schemeClr val="tx1"/>
                </a:solidFill>
                <a:latin typeface="Times" pitchFamily="2" charset="0"/>
              </a:rPr>
              <a:t>Insight about segments and recommendation</a:t>
            </a:r>
            <a:endParaRPr lang="en-US" sz="2000" dirty="0">
              <a:solidFill>
                <a:schemeClr val="tx1"/>
              </a:solidFill>
              <a:latin typeface="Times" pitchFamily="2" charset="0"/>
            </a:endParaRPr>
          </a:p>
        </p:txBody>
      </p:sp>
      <p:sp>
        <p:nvSpPr>
          <p:cNvPr id="40" name="Rectangle 39">
            <a:extLst>
              <a:ext uri="{FF2B5EF4-FFF2-40B4-BE49-F238E27FC236}">
                <a16:creationId xmlns:a16="http://schemas.microsoft.com/office/drawing/2014/main" id="{8B3BBB42-9F3C-891C-632F-8B06D97D194A}"/>
              </a:ext>
            </a:extLst>
          </p:cNvPr>
          <p:cNvSpPr/>
          <p:nvPr/>
        </p:nvSpPr>
        <p:spPr>
          <a:xfrm>
            <a:off x="2160544" y="2909063"/>
            <a:ext cx="651348" cy="427702"/>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I" sz="2400" b="1" dirty="0">
                <a:solidFill>
                  <a:schemeClr val="bg1"/>
                </a:solidFill>
                <a:latin typeface="Times" pitchFamily="2" charset="0"/>
              </a:rPr>
              <a:t>2</a:t>
            </a:r>
            <a:endParaRPr lang="en-US" sz="2400" b="1" dirty="0">
              <a:solidFill>
                <a:schemeClr val="bg1"/>
              </a:solidFill>
              <a:latin typeface="Times" pitchFamily="2" charset="0"/>
            </a:endParaRPr>
          </a:p>
        </p:txBody>
      </p:sp>
      <p:sp>
        <p:nvSpPr>
          <p:cNvPr id="41" name="Rectangle 40">
            <a:extLst>
              <a:ext uri="{FF2B5EF4-FFF2-40B4-BE49-F238E27FC236}">
                <a16:creationId xmlns:a16="http://schemas.microsoft.com/office/drawing/2014/main" id="{DAB1CD48-6D40-51A9-CE98-AAC151BB219D}"/>
              </a:ext>
            </a:extLst>
          </p:cNvPr>
          <p:cNvSpPr/>
          <p:nvPr/>
        </p:nvSpPr>
        <p:spPr>
          <a:xfrm>
            <a:off x="2166800" y="3776517"/>
            <a:ext cx="651348" cy="427702"/>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I" sz="2400" b="1" dirty="0">
                <a:solidFill>
                  <a:schemeClr val="bg1"/>
                </a:solidFill>
                <a:latin typeface="Times" pitchFamily="2" charset="0"/>
              </a:rPr>
              <a:t>3</a:t>
            </a:r>
            <a:endParaRPr lang="en-US" sz="2400" b="1" dirty="0">
              <a:solidFill>
                <a:schemeClr val="bg1"/>
              </a:solidFill>
              <a:latin typeface="Times" pitchFamily="2" charset="0"/>
            </a:endParaRPr>
          </a:p>
        </p:txBody>
      </p:sp>
      <p:sp>
        <p:nvSpPr>
          <p:cNvPr id="42" name="Rectangle 41">
            <a:extLst>
              <a:ext uri="{FF2B5EF4-FFF2-40B4-BE49-F238E27FC236}">
                <a16:creationId xmlns:a16="http://schemas.microsoft.com/office/drawing/2014/main" id="{62400E56-22C2-ACC7-CCBB-D9B2782B2B76}"/>
              </a:ext>
            </a:extLst>
          </p:cNvPr>
          <p:cNvSpPr/>
          <p:nvPr/>
        </p:nvSpPr>
        <p:spPr>
          <a:xfrm>
            <a:off x="2811892" y="4637596"/>
            <a:ext cx="6467147" cy="401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en-AI" sz="2000" dirty="0">
                <a:solidFill>
                  <a:schemeClr val="tx1"/>
                </a:solidFill>
                <a:latin typeface="Times" pitchFamily="2" charset="0"/>
              </a:rPr>
              <a:t>Conjoint analysis</a:t>
            </a:r>
            <a:endParaRPr lang="en-US" sz="2000" dirty="0">
              <a:solidFill>
                <a:schemeClr val="tx1"/>
              </a:solidFill>
              <a:latin typeface="Times" pitchFamily="2" charset="0"/>
            </a:endParaRPr>
          </a:p>
        </p:txBody>
      </p:sp>
      <p:sp>
        <p:nvSpPr>
          <p:cNvPr id="44" name="Rectangle 43">
            <a:extLst>
              <a:ext uri="{FF2B5EF4-FFF2-40B4-BE49-F238E27FC236}">
                <a16:creationId xmlns:a16="http://schemas.microsoft.com/office/drawing/2014/main" id="{FA8EE8B5-D899-F2BE-322C-18498F8B8FD4}"/>
              </a:ext>
            </a:extLst>
          </p:cNvPr>
          <p:cNvSpPr/>
          <p:nvPr/>
        </p:nvSpPr>
        <p:spPr>
          <a:xfrm>
            <a:off x="2160544" y="4595155"/>
            <a:ext cx="651348" cy="427702"/>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I" sz="2400" b="1" dirty="0">
                <a:solidFill>
                  <a:schemeClr val="bg1"/>
                </a:solidFill>
                <a:latin typeface="Times" pitchFamily="2" charset="0"/>
              </a:rPr>
              <a:t>4</a:t>
            </a:r>
            <a:endParaRPr lang="en-US" sz="2400" b="1" dirty="0">
              <a:solidFill>
                <a:schemeClr val="bg1"/>
              </a:solidFill>
              <a:latin typeface="Times" pitchFamily="2" charset="0"/>
            </a:endParaRPr>
          </a:p>
        </p:txBody>
      </p:sp>
      <p:sp>
        <p:nvSpPr>
          <p:cNvPr id="45" name="Rectangle 44">
            <a:extLst>
              <a:ext uri="{FF2B5EF4-FFF2-40B4-BE49-F238E27FC236}">
                <a16:creationId xmlns:a16="http://schemas.microsoft.com/office/drawing/2014/main" id="{087F8029-50F0-55C6-B442-2894598D8D14}"/>
              </a:ext>
            </a:extLst>
          </p:cNvPr>
          <p:cNvSpPr/>
          <p:nvPr/>
        </p:nvSpPr>
        <p:spPr>
          <a:xfrm>
            <a:off x="2862426" y="5429558"/>
            <a:ext cx="6467147" cy="401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en-AI" sz="2000" dirty="0">
                <a:solidFill>
                  <a:schemeClr val="tx1"/>
                </a:solidFill>
                <a:latin typeface="Times" pitchFamily="2" charset="0"/>
              </a:rPr>
              <a:t>Attribute importance and recommendation</a:t>
            </a:r>
            <a:endParaRPr lang="en-US" sz="2000" dirty="0">
              <a:solidFill>
                <a:schemeClr val="tx1"/>
              </a:solidFill>
              <a:latin typeface="Times" pitchFamily="2" charset="0"/>
            </a:endParaRPr>
          </a:p>
        </p:txBody>
      </p:sp>
      <p:sp>
        <p:nvSpPr>
          <p:cNvPr id="46" name="Rectangle 45">
            <a:extLst>
              <a:ext uri="{FF2B5EF4-FFF2-40B4-BE49-F238E27FC236}">
                <a16:creationId xmlns:a16="http://schemas.microsoft.com/office/drawing/2014/main" id="{0F675FE8-677C-E52F-A387-E5D4F33E26F3}"/>
              </a:ext>
            </a:extLst>
          </p:cNvPr>
          <p:cNvSpPr/>
          <p:nvPr/>
        </p:nvSpPr>
        <p:spPr>
          <a:xfrm>
            <a:off x="2189227" y="5403251"/>
            <a:ext cx="651348" cy="427702"/>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I" sz="2400" b="1" dirty="0">
                <a:solidFill>
                  <a:schemeClr val="bg1"/>
                </a:solidFill>
                <a:latin typeface="Times" pitchFamily="2" charset="0"/>
              </a:rPr>
              <a:t>5</a:t>
            </a:r>
            <a:endParaRPr lang="en-US" sz="2400" b="1" dirty="0">
              <a:solidFill>
                <a:schemeClr val="bg1"/>
              </a:solidFill>
              <a:latin typeface="Times" pitchFamily="2" charset="0"/>
            </a:endParaRPr>
          </a:p>
        </p:txBody>
      </p:sp>
      <p:sp>
        <p:nvSpPr>
          <p:cNvPr id="47" name="Rectangle 46">
            <a:extLst>
              <a:ext uri="{FF2B5EF4-FFF2-40B4-BE49-F238E27FC236}">
                <a16:creationId xmlns:a16="http://schemas.microsoft.com/office/drawing/2014/main" id="{89B2CCE3-4EB8-FE57-9279-401E8CEEF439}"/>
              </a:ext>
            </a:extLst>
          </p:cNvPr>
          <p:cNvSpPr/>
          <p:nvPr/>
        </p:nvSpPr>
        <p:spPr>
          <a:xfrm>
            <a:off x="2862426" y="6161125"/>
            <a:ext cx="6467147" cy="401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en-AI" sz="2000" dirty="0">
                <a:solidFill>
                  <a:schemeClr val="tx1"/>
                </a:solidFill>
                <a:latin typeface="Times" pitchFamily="2" charset="0"/>
              </a:rPr>
              <a:t>Appendixes</a:t>
            </a:r>
            <a:endParaRPr lang="en-US" sz="2000" dirty="0">
              <a:solidFill>
                <a:schemeClr val="tx1"/>
              </a:solidFill>
              <a:latin typeface="Times" pitchFamily="2" charset="0"/>
            </a:endParaRPr>
          </a:p>
        </p:txBody>
      </p:sp>
      <p:sp>
        <p:nvSpPr>
          <p:cNvPr id="48" name="Rectangle 47">
            <a:extLst>
              <a:ext uri="{FF2B5EF4-FFF2-40B4-BE49-F238E27FC236}">
                <a16:creationId xmlns:a16="http://schemas.microsoft.com/office/drawing/2014/main" id="{B67AB192-D985-9591-313F-F520F9DAE6C0}"/>
              </a:ext>
            </a:extLst>
          </p:cNvPr>
          <p:cNvSpPr/>
          <p:nvPr/>
        </p:nvSpPr>
        <p:spPr>
          <a:xfrm>
            <a:off x="2197512" y="6147965"/>
            <a:ext cx="651348" cy="427702"/>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I" sz="2400" b="1" dirty="0">
                <a:solidFill>
                  <a:schemeClr val="bg1"/>
                </a:solidFill>
                <a:latin typeface="Times" pitchFamily="2" charset="0"/>
              </a:rPr>
              <a:t>6</a:t>
            </a:r>
            <a:endParaRPr lang="en-US" sz="2400" b="1" dirty="0">
              <a:solidFill>
                <a:schemeClr val="bg1"/>
              </a:solidFill>
              <a:latin typeface="Times" pitchFamily="2" charset="0"/>
            </a:endParaRPr>
          </a:p>
        </p:txBody>
      </p:sp>
    </p:spTree>
    <p:extLst>
      <p:ext uri="{BB962C8B-B14F-4D97-AF65-F5344CB8AC3E}">
        <p14:creationId xmlns:p14="http://schemas.microsoft.com/office/powerpoint/2010/main" val="3847922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359" name="Google Shape;1359;p38"/>
          <p:cNvSpPr txBox="1">
            <a:spLocks noGrp="1"/>
          </p:cNvSpPr>
          <p:nvPr>
            <p:ph type="ctrTitle" idx="2"/>
          </p:nvPr>
        </p:nvSpPr>
        <p:spPr>
          <a:xfrm>
            <a:off x="1409080" y="552176"/>
            <a:ext cx="8520400" cy="876848"/>
          </a:xfrm>
          <a:prstGeom prst="rect">
            <a:avLst/>
          </a:prstGeom>
        </p:spPr>
        <p:txBody>
          <a:bodyPr spcFirstLastPara="1" wrap="square" lIns="121900" tIns="121900" rIns="121900" bIns="121900" anchor="t" anchorCtr="0">
            <a:noAutofit/>
          </a:bodyPr>
          <a:lstStyle/>
          <a:p>
            <a:r>
              <a:rPr lang="en" dirty="0"/>
              <a:t>APPENDIXES</a:t>
            </a:r>
            <a:endParaRPr dirty="0"/>
          </a:p>
        </p:txBody>
      </p:sp>
      <p:pic>
        <p:nvPicPr>
          <p:cNvPr id="4" name="Picture 3" descr="Table&#10;&#10;Description automatically generated">
            <a:extLst>
              <a:ext uri="{FF2B5EF4-FFF2-40B4-BE49-F238E27FC236}">
                <a16:creationId xmlns:a16="http://schemas.microsoft.com/office/drawing/2014/main" id="{465C7DDD-9D88-2B86-30D5-189CB82C7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757128"/>
            <a:ext cx="10737500" cy="4826552"/>
          </a:xfrm>
          <a:prstGeom prst="rect">
            <a:avLst/>
          </a:prstGeom>
        </p:spPr>
      </p:pic>
    </p:spTree>
    <p:extLst>
      <p:ext uri="{BB962C8B-B14F-4D97-AF65-F5344CB8AC3E}">
        <p14:creationId xmlns:p14="http://schemas.microsoft.com/office/powerpoint/2010/main" val="24466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423433" y="295689"/>
            <a:ext cx="11340000" cy="824704"/>
            <a:chOff x="319500" y="363150"/>
            <a:chExt cx="8505000" cy="618600"/>
          </a:xfrm>
          <a:solidFill>
            <a:schemeClr val="tx2">
              <a:lumMod val="50000"/>
            </a:schemeClr>
          </a:solidFill>
        </p:grpSpPr>
        <p:sp>
          <p:nvSpPr>
            <p:cNvPr id="289" name="Google Shape;289;p25"/>
            <p:cNvSpPr/>
            <p:nvPr/>
          </p:nvSpPr>
          <p:spPr>
            <a:xfrm>
              <a:off x="319500" y="363150"/>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94" name="Google Shape;294;p25"/>
          <p:cNvSpPr txBox="1">
            <a:spLocks noGrp="1"/>
          </p:cNvSpPr>
          <p:nvPr>
            <p:ph type="ctrTitle"/>
          </p:nvPr>
        </p:nvSpPr>
        <p:spPr>
          <a:xfrm>
            <a:off x="1833233" y="555139"/>
            <a:ext cx="8520400" cy="770400"/>
          </a:xfrm>
          <a:prstGeom prst="rect">
            <a:avLst/>
          </a:prstGeom>
        </p:spPr>
        <p:txBody>
          <a:bodyPr spcFirstLastPara="1" wrap="square" lIns="121900" tIns="121900" rIns="121900" bIns="121900" anchor="t" anchorCtr="0">
            <a:noAutofit/>
          </a:bodyPr>
          <a:lstStyle/>
          <a:p>
            <a:r>
              <a:rPr lang="en" dirty="0"/>
              <a:t>INSIGHTS</a:t>
            </a:r>
            <a:endParaRPr dirty="0"/>
          </a:p>
        </p:txBody>
      </p:sp>
      <p:grpSp>
        <p:nvGrpSpPr>
          <p:cNvPr id="14" name="Google Shape;362;p27">
            <a:extLst>
              <a:ext uri="{FF2B5EF4-FFF2-40B4-BE49-F238E27FC236}">
                <a16:creationId xmlns:a16="http://schemas.microsoft.com/office/drawing/2014/main" id="{529F343E-2883-0A85-5A7C-8BBC3F5C5526}"/>
              </a:ext>
            </a:extLst>
          </p:cNvPr>
          <p:cNvGrpSpPr/>
          <p:nvPr/>
        </p:nvGrpSpPr>
        <p:grpSpPr>
          <a:xfrm>
            <a:off x="1305959" y="1060094"/>
            <a:ext cx="9938525" cy="491996"/>
            <a:chOff x="4451013" y="0"/>
            <a:chExt cx="4121333" cy="679158"/>
          </a:xfrm>
        </p:grpSpPr>
        <p:grpSp>
          <p:nvGrpSpPr>
            <p:cNvPr id="15" name="Google Shape;363;p27">
              <a:extLst>
                <a:ext uri="{FF2B5EF4-FFF2-40B4-BE49-F238E27FC236}">
                  <a16:creationId xmlns:a16="http://schemas.microsoft.com/office/drawing/2014/main" id="{63D861B6-EE6F-8987-E93B-077CCC9A0FEA}"/>
                </a:ext>
              </a:extLst>
            </p:cNvPr>
            <p:cNvGrpSpPr/>
            <p:nvPr/>
          </p:nvGrpSpPr>
          <p:grpSpPr>
            <a:xfrm>
              <a:off x="4451013" y="0"/>
              <a:ext cx="27063" cy="679158"/>
              <a:chOff x="4451013" y="0"/>
              <a:chExt cx="27063" cy="679158"/>
            </a:xfrm>
          </p:grpSpPr>
          <p:sp>
            <p:nvSpPr>
              <p:cNvPr id="19" name="Google Shape;364;p27">
                <a:extLst>
                  <a:ext uri="{FF2B5EF4-FFF2-40B4-BE49-F238E27FC236}">
                    <a16:creationId xmlns:a16="http://schemas.microsoft.com/office/drawing/2014/main" id="{AF7294EC-C8D2-8FD9-0461-9E0A55F1061B}"/>
                  </a:ext>
                </a:extLst>
              </p:cNvPr>
              <p:cNvSpPr/>
              <p:nvPr/>
            </p:nvSpPr>
            <p:spPr>
              <a:xfrm>
                <a:off x="4451013" y="595010"/>
                <a:ext cx="27063" cy="84148"/>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365;p27">
                <a:extLst>
                  <a:ext uri="{FF2B5EF4-FFF2-40B4-BE49-F238E27FC236}">
                    <a16:creationId xmlns:a16="http://schemas.microsoft.com/office/drawing/2014/main" id="{681DB5D3-750F-8EA5-51FB-2A05AEABC665}"/>
                  </a:ext>
                </a:extLst>
              </p:cNvPr>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6" name="Google Shape;366;p27">
              <a:extLst>
                <a:ext uri="{FF2B5EF4-FFF2-40B4-BE49-F238E27FC236}">
                  <a16:creationId xmlns:a16="http://schemas.microsoft.com/office/drawing/2014/main" id="{AFD47D60-C1B9-D47C-991D-C2C915F388F6}"/>
                </a:ext>
              </a:extLst>
            </p:cNvPr>
            <p:cNvGrpSpPr/>
            <p:nvPr/>
          </p:nvGrpSpPr>
          <p:grpSpPr>
            <a:xfrm>
              <a:off x="8545179" y="0"/>
              <a:ext cx="27167" cy="668608"/>
              <a:chOff x="2796529" y="0"/>
              <a:chExt cx="27167" cy="668608"/>
            </a:xfrm>
          </p:grpSpPr>
          <p:sp>
            <p:nvSpPr>
              <p:cNvPr id="17" name="Google Shape;367;p27">
                <a:extLst>
                  <a:ext uri="{FF2B5EF4-FFF2-40B4-BE49-F238E27FC236}">
                    <a16:creationId xmlns:a16="http://schemas.microsoft.com/office/drawing/2014/main" id="{DCAE3B6B-EF89-A78B-5DAF-4A0789CF6587}"/>
                  </a:ext>
                </a:extLst>
              </p:cNvPr>
              <p:cNvSpPr/>
              <p:nvPr/>
            </p:nvSpPr>
            <p:spPr>
              <a:xfrm>
                <a:off x="2796529" y="584460"/>
                <a:ext cx="27167" cy="84148"/>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368;p27">
                <a:extLst>
                  <a:ext uri="{FF2B5EF4-FFF2-40B4-BE49-F238E27FC236}">
                    <a16:creationId xmlns:a16="http://schemas.microsoft.com/office/drawing/2014/main" id="{40BDE9E3-47F1-60F7-6E80-1117561B826D}"/>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pic>
        <p:nvPicPr>
          <p:cNvPr id="55" name="Picture" title="This slide contains the following visuals: Most popular retail shops by awareness ,textbox. Please refer to the notes on this slide for details">
            <a:hlinkClick r:id="rId3"/>
            <a:extLst>
              <a:ext uri="{FF2B5EF4-FFF2-40B4-BE49-F238E27FC236}">
                <a16:creationId xmlns:a16="http://schemas.microsoft.com/office/drawing/2014/main" id="{7CFF356F-673E-653D-7A4C-26BDEFCDEE9E}"/>
              </a:ext>
            </a:extLst>
          </p:cNvPr>
          <p:cNvPicPr>
            <a:picLocks noChangeAspect="1"/>
          </p:cNvPicPr>
          <p:nvPr/>
        </p:nvPicPr>
        <p:blipFill>
          <a:blip r:embed="rId4"/>
          <a:stretch>
            <a:fillRect/>
          </a:stretch>
        </p:blipFill>
        <p:spPr>
          <a:xfrm>
            <a:off x="-2567" y="0"/>
            <a:ext cx="12191999"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426000" y="0"/>
            <a:ext cx="11340000" cy="1309000"/>
            <a:chOff x="319500" y="0"/>
            <a:chExt cx="8505000" cy="981750"/>
          </a:xfrm>
          <a:solidFill>
            <a:schemeClr val="tx2">
              <a:lumMod val="50000"/>
            </a:schemeClr>
          </a:solidFill>
        </p:grpSpPr>
        <p:sp>
          <p:nvSpPr>
            <p:cNvPr id="289" name="Google Shape;289;p25"/>
            <p:cNvSpPr/>
            <p:nvPr/>
          </p:nvSpPr>
          <p:spPr>
            <a:xfrm>
              <a:off x="319500" y="363150"/>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94" name="Google Shape;294;p25"/>
          <p:cNvSpPr txBox="1">
            <a:spLocks noGrp="1"/>
          </p:cNvSpPr>
          <p:nvPr>
            <p:ph type="ctrTitle"/>
          </p:nvPr>
        </p:nvSpPr>
        <p:spPr>
          <a:xfrm>
            <a:off x="1833233" y="555139"/>
            <a:ext cx="8520400" cy="770400"/>
          </a:xfrm>
          <a:prstGeom prst="rect">
            <a:avLst/>
          </a:prstGeom>
        </p:spPr>
        <p:txBody>
          <a:bodyPr spcFirstLastPara="1" wrap="square" lIns="121900" tIns="121900" rIns="121900" bIns="121900" anchor="t" anchorCtr="0">
            <a:noAutofit/>
          </a:bodyPr>
          <a:lstStyle/>
          <a:p>
            <a:r>
              <a:rPr lang="en" dirty="0"/>
              <a:t>INSIGHTS</a:t>
            </a:r>
            <a:endParaRPr dirty="0"/>
          </a:p>
        </p:txBody>
      </p:sp>
      <p:grpSp>
        <p:nvGrpSpPr>
          <p:cNvPr id="14" name="Google Shape;362;p27">
            <a:extLst>
              <a:ext uri="{FF2B5EF4-FFF2-40B4-BE49-F238E27FC236}">
                <a16:creationId xmlns:a16="http://schemas.microsoft.com/office/drawing/2014/main" id="{529F343E-2883-0A85-5A7C-8BBC3F5C5526}"/>
              </a:ext>
            </a:extLst>
          </p:cNvPr>
          <p:cNvGrpSpPr/>
          <p:nvPr/>
        </p:nvGrpSpPr>
        <p:grpSpPr>
          <a:xfrm>
            <a:off x="1214519" y="1308847"/>
            <a:ext cx="9938525" cy="491996"/>
            <a:chOff x="4451013" y="0"/>
            <a:chExt cx="4121333" cy="679158"/>
          </a:xfrm>
        </p:grpSpPr>
        <p:grpSp>
          <p:nvGrpSpPr>
            <p:cNvPr id="15" name="Google Shape;363;p27">
              <a:extLst>
                <a:ext uri="{FF2B5EF4-FFF2-40B4-BE49-F238E27FC236}">
                  <a16:creationId xmlns:a16="http://schemas.microsoft.com/office/drawing/2014/main" id="{63D861B6-EE6F-8987-E93B-077CCC9A0FEA}"/>
                </a:ext>
              </a:extLst>
            </p:cNvPr>
            <p:cNvGrpSpPr/>
            <p:nvPr/>
          </p:nvGrpSpPr>
          <p:grpSpPr>
            <a:xfrm>
              <a:off x="4451013" y="0"/>
              <a:ext cx="27063" cy="679158"/>
              <a:chOff x="4451013" y="0"/>
              <a:chExt cx="27063" cy="679158"/>
            </a:xfrm>
          </p:grpSpPr>
          <p:sp>
            <p:nvSpPr>
              <p:cNvPr id="19" name="Google Shape;364;p27">
                <a:extLst>
                  <a:ext uri="{FF2B5EF4-FFF2-40B4-BE49-F238E27FC236}">
                    <a16:creationId xmlns:a16="http://schemas.microsoft.com/office/drawing/2014/main" id="{AF7294EC-C8D2-8FD9-0461-9E0A55F1061B}"/>
                  </a:ext>
                </a:extLst>
              </p:cNvPr>
              <p:cNvSpPr/>
              <p:nvPr/>
            </p:nvSpPr>
            <p:spPr>
              <a:xfrm>
                <a:off x="4451013" y="595010"/>
                <a:ext cx="27063" cy="84148"/>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365;p27">
                <a:extLst>
                  <a:ext uri="{FF2B5EF4-FFF2-40B4-BE49-F238E27FC236}">
                    <a16:creationId xmlns:a16="http://schemas.microsoft.com/office/drawing/2014/main" id="{681DB5D3-750F-8EA5-51FB-2A05AEABC665}"/>
                  </a:ext>
                </a:extLst>
              </p:cNvPr>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6" name="Google Shape;366;p27">
              <a:extLst>
                <a:ext uri="{FF2B5EF4-FFF2-40B4-BE49-F238E27FC236}">
                  <a16:creationId xmlns:a16="http://schemas.microsoft.com/office/drawing/2014/main" id="{AFD47D60-C1B9-D47C-991D-C2C915F388F6}"/>
                </a:ext>
              </a:extLst>
            </p:cNvPr>
            <p:cNvGrpSpPr/>
            <p:nvPr/>
          </p:nvGrpSpPr>
          <p:grpSpPr>
            <a:xfrm>
              <a:off x="8545179" y="0"/>
              <a:ext cx="27167" cy="668608"/>
              <a:chOff x="2796529" y="0"/>
              <a:chExt cx="27167" cy="668608"/>
            </a:xfrm>
          </p:grpSpPr>
          <p:sp>
            <p:nvSpPr>
              <p:cNvPr id="17" name="Google Shape;367;p27">
                <a:extLst>
                  <a:ext uri="{FF2B5EF4-FFF2-40B4-BE49-F238E27FC236}">
                    <a16:creationId xmlns:a16="http://schemas.microsoft.com/office/drawing/2014/main" id="{DCAE3B6B-EF89-A78B-5DAF-4A0789CF6587}"/>
                  </a:ext>
                </a:extLst>
              </p:cNvPr>
              <p:cNvSpPr/>
              <p:nvPr/>
            </p:nvSpPr>
            <p:spPr>
              <a:xfrm>
                <a:off x="2796529" y="584460"/>
                <a:ext cx="27167" cy="84148"/>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368;p27">
                <a:extLst>
                  <a:ext uri="{FF2B5EF4-FFF2-40B4-BE49-F238E27FC236}">
                    <a16:creationId xmlns:a16="http://schemas.microsoft.com/office/drawing/2014/main" id="{40BDE9E3-47F1-60F7-6E80-1117561B826D}"/>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pic>
        <p:nvPicPr>
          <p:cNvPr id="21" name="Picture" title="This slide contains the following visuals: Most visited shops by Income. Please refer to the notes on this slide for details">
            <a:hlinkClick r:id="rId3"/>
            <a:extLst>
              <a:ext uri="{FF2B5EF4-FFF2-40B4-BE49-F238E27FC236}">
                <a16:creationId xmlns:a16="http://schemas.microsoft.com/office/drawing/2014/main" id="{0B699678-7782-D000-C93A-D32C95E07711}"/>
              </a:ext>
            </a:extLst>
          </p:cNvPr>
          <p:cNvPicPr>
            <a:picLocks noChangeAspect="1"/>
          </p:cNvPicPr>
          <p:nvPr/>
        </p:nvPicPr>
        <p:blipFill>
          <a:blip r:embed="rId4"/>
          <a:stretch>
            <a:fillRect/>
          </a:stretch>
        </p:blipFill>
        <p:spPr>
          <a:xfrm>
            <a:off x="0" y="1308847"/>
            <a:ext cx="8978829" cy="5595922"/>
          </a:xfrm>
          <a:prstGeom prst="rect">
            <a:avLst/>
          </a:prstGeom>
          <a:noFill/>
        </p:spPr>
      </p:pic>
      <p:sp>
        <p:nvSpPr>
          <p:cNvPr id="2" name="TextBox 1">
            <a:extLst>
              <a:ext uri="{FF2B5EF4-FFF2-40B4-BE49-F238E27FC236}">
                <a16:creationId xmlns:a16="http://schemas.microsoft.com/office/drawing/2014/main" id="{E326AB45-1EC1-7A72-697E-7570CBC5A9FE}"/>
              </a:ext>
            </a:extLst>
          </p:cNvPr>
          <p:cNvSpPr txBox="1"/>
          <p:nvPr/>
        </p:nvSpPr>
        <p:spPr>
          <a:xfrm>
            <a:off x="8978829" y="1925480"/>
            <a:ext cx="3350331" cy="4247317"/>
          </a:xfrm>
          <a:prstGeom prst="rect">
            <a:avLst/>
          </a:prstGeom>
          <a:noFill/>
        </p:spPr>
        <p:txBody>
          <a:bodyPr wrap="square" rtlCol="0">
            <a:spAutoFit/>
          </a:bodyPr>
          <a:lstStyle/>
          <a:p>
            <a:r>
              <a:rPr lang="en-AI" b="1" dirty="0">
                <a:solidFill>
                  <a:schemeClr val="bg1"/>
                </a:solidFill>
              </a:rPr>
              <a:t>RECOMMENDATIONS</a:t>
            </a:r>
          </a:p>
          <a:p>
            <a:pPr marL="285750" indent="-285750">
              <a:buFont typeface="Arial" panose="020B0604020202020204" pitchFamily="34" charset="0"/>
              <a:buChar char="•"/>
            </a:pPr>
            <a:endParaRPr lang="en-AI" dirty="0">
              <a:solidFill>
                <a:schemeClr val="bg1"/>
              </a:solidFill>
            </a:endParaRPr>
          </a:p>
          <a:p>
            <a:pPr marL="285750" indent="-285750">
              <a:buFont typeface="Arial" panose="020B0604020202020204" pitchFamily="34" charset="0"/>
              <a:buChar char="•"/>
            </a:pPr>
            <a:r>
              <a:rPr lang="en-AI" dirty="0">
                <a:solidFill>
                  <a:schemeClr val="bg1"/>
                </a:solidFill>
              </a:rPr>
              <a:t>Constant ratio of price and quality</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Bundling items</a:t>
            </a:r>
            <a:r>
              <a:rPr lang="en-AI" dirty="0">
                <a:solidFill>
                  <a:schemeClr val="bg1"/>
                </a:solidFill>
              </a:rPr>
              <a:t> </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Value over price</a:t>
            </a:r>
          </a:p>
          <a:p>
            <a:pPr marL="285750" indent="-285750">
              <a:buFont typeface="Arial" panose="020B0604020202020204" pitchFamily="34" charset="0"/>
              <a:buChar char="•"/>
            </a:pPr>
            <a:r>
              <a:rPr lang="en-US" dirty="0">
                <a:solidFill>
                  <a:schemeClr val="bg1"/>
                </a:solidFill>
              </a:rPr>
              <a:t>Seek for luxury hence offer quality products</a:t>
            </a:r>
          </a:p>
          <a:p>
            <a:pPr marL="285750" indent="-285750">
              <a:buFont typeface="Arial" panose="020B0604020202020204" pitchFamily="34" charset="0"/>
              <a:buChar char="•"/>
            </a:pPr>
            <a:r>
              <a:rPr lang="en-US" dirty="0">
                <a:solidFill>
                  <a:schemeClr val="bg1"/>
                </a:solidFill>
              </a:rPr>
              <a:t>Mostly married with kids (advertising should target their family</a:t>
            </a:r>
            <a:r>
              <a:rPr lang="en-AI" dirty="0">
                <a:solidFill>
                  <a:schemeClr val="bg1"/>
                </a:solidFill>
              </a:rPr>
              <a:t> as well</a:t>
            </a:r>
            <a:r>
              <a:rPr lang="en-US" dirty="0">
                <a:solidFill>
                  <a:schemeClr val="bg1"/>
                </a:solidFill>
              </a:rPr>
              <a:t>)</a:t>
            </a:r>
            <a:endParaRPr lang="en-AI" dirty="0">
              <a:solidFill>
                <a:schemeClr val="bg1"/>
              </a:solidFill>
            </a:endParaRPr>
          </a:p>
          <a:p>
            <a:pPr marL="285750" indent="-285750">
              <a:buFont typeface="Arial" panose="020B0604020202020204" pitchFamily="34" charset="0"/>
              <a:buChar char="•"/>
            </a:pPr>
            <a:r>
              <a:rPr lang="en-AI" dirty="0">
                <a:solidFill>
                  <a:schemeClr val="bg1"/>
                </a:solidFill>
              </a:rPr>
              <a:t>Create in store experience.</a:t>
            </a:r>
          </a:p>
          <a:p>
            <a:pPr marL="285750" indent="-285750">
              <a:buFont typeface="Arial" panose="020B0604020202020204" pitchFamily="34" charset="0"/>
              <a:buChar char="•"/>
            </a:pPr>
            <a:r>
              <a:rPr lang="en-AI" dirty="0">
                <a:solidFill>
                  <a:schemeClr val="bg1"/>
                </a:solidFill>
              </a:rPr>
              <a:t>Make bulk purchases</a:t>
            </a:r>
          </a:p>
          <a:p>
            <a:pPr marL="285750" indent="-285750">
              <a:buFont typeface="Arial" panose="020B0604020202020204" pitchFamily="34" charset="0"/>
              <a:buChar char="•"/>
            </a:pPr>
            <a:r>
              <a:rPr lang="en-AI" dirty="0">
                <a:solidFill>
                  <a:schemeClr val="bg1"/>
                </a:solidFill>
              </a:rPr>
              <a:t>Build customer loyalty and work on site reviews. </a:t>
            </a:r>
            <a:endParaRPr lang="ru-RU" dirty="0">
              <a:solidFill>
                <a:schemeClr val="bg1"/>
              </a:solidFill>
            </a:endParaRPr>
          </a:p>
        </p:txBody>
      </p:sp>
    </p:spTree>
    <p:extLst>
      <p:ext uri="{BB962C8B-B14F-4D97-AF65-F5344CB8AC3E}">
        <p14:creationId xmlns:p14="http://schemas.microsoft.com/office/powerpoint/2010/main" val="148677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32314" y="-2216"/>
            <a:ext cx="12278379" cy="1005800"/>
            <a:chOff x="327437" y="363150"/>
            <a:chExt cx="8525722" cy="754350"/>
          </a:xfrm>
          <a:solidFill>
            <a:schemeClr val="tx2">
              <a:lumMod val="50000"/>
            </a:schemeClr>
          </a:solidFill>
        </p:grpSpPr>
        <p:sp>
          <p:nvSpPr>
            <p:cNvPr id="289" name="Google Shape;289;p25"/>
            <p:cNvSpPr/>
            <p:nvPr/>
          </p:nvSpPr>
          <p:spPr>
            <a:xfrm>
              <a:off x="327437" y="363150"/>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1" name="Google Shape;289;p25">
              <a:extLst>
                <a:ext uri="{FF2B5EF4-FFF2-40B4-BE49-F238E27FC236}">
                  <a16:creationId xmlns:a16="http://schemas.microsoft.com/office/drawing/2014/main" id="{7A7AF804-E864-4444-BE37-E09FF869CB1F}"/>
                </a:ext>
              </a:extLst>
            </p:cNvPr>
            <p:cNvSpPr/>
            <p:nvPr/>
          </p:nvSpPr>
          <p:spPr>
            <a:xfrm>
              <a:off x="327437" y="364812"/>
              <a:ext cx="8525722" cy="752688"/>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294" name="Google Shape;294;p25"/>
          <p:cNvSpPr txBox="1">
            <a:spLocks noGrp="1"/>
          </p:cNvSpPr>
          <p:nvPr>
            <p:ph type="ctrTitle"/>
          </p:nvPr>
        </p:nvSpPr>
        <p:spPr>
          <a:xfrm>
            <a:off x="1635770" y="90085"/>
            <a:ext cx="8520400" cy="770400"/>
          </a:xfrm>
          <a:prstGeom prst="rect">
            <a:avLst/>
          </a:prstGeom>
        </p:spPr>
        <p:txBody>
          <a:bodyPr spcFirstLastPara="1" wrap="square" lIns="121900" tIns="121900" rIns="121900" bIns="121900" anchor="t" anchorCtr="0">
            <a:noAutofit/>
          </a:bodyPr>
          <a:lstStyle/>
          <a:p>
            <a:r>
              <a:rPr lang="en" dirty="0"/>
              <a:t>INSIGHTS</a:t>
            </a:r>
            <a:endParaRPr dirty="0"/>
          </a:p>
        </p:txBody>
      </p:sp>
      <p:grpSp>
        <p:nvGrpSpPr>
          <p:cNvPr id="14" name="Google Shape;362;p27">
            <a:extLst>
              <a:ext uri="{FF2B5EF4-FFF2-40B4-BE49-F238E27FC236}">
                <a16:creationId xmlns:a16="http://schemas.microsoft.com/office/drawing/2014/main" id="{529F343E-2883-0A85-5A7C-8BBC3F5C5526}"/>
              </a:ext>
            </a:extLst>
          </p:cNvPr>
          <p:cNvGrpSpPr/>
          <p:nvPr/>
        </p:nvGrpSpPr>
        <p:grpSpPr>
          <a:xfrm>
            <a:off x="1214519" y="1308847"/>
            <a:ext cx="9938525" cy="491996"/>
            <a:chOff x="4451013" y="0"/>
            <a:chExt cx="4121333" cy="679158"/>
          </a:xfrm>
        </p:grpSpPr>
        <p:grpSp>
          <p:nvGrpSpPr>
            <p:cNvPr id="15" name="Google Shape;363;p27">
              <a:extLst>
                <a:ext uri="{FF2B5EF4-FFF2-40B4-BE49-F238E27FC236}">
                  <a16:creationId xmlns:a16="http://schemas.microsoft.com/office/drawing/2014/main" id="{63D861B6-EE6F-8987-E93B-077CCC9A0FEA}"/>
                </a:ext>
              </a:extLst>
            </p:cNvPr>
            <p:cNvGrpSpPr/>
            <p:nvPr/>
          </p:nvGrpSpPr>
          <p:grpSpPr>
            <a:xfrm>
              <a:off x="4451013" y="0"/>
              <a:ext cx="27063" cy="679158"/>
              <a:chOff x="4451013" y="0"/>
              <a:chExt cx="27063" cy="679158"/>
            </a:xfrm>
          </p:grpSpPr>
          <p:sp>
            <p:nvSpPr>
              <p:cNvPr id="19" name="Google Shape;364;p27">
                <a:extLst>
                  <a:ext uri="{FF2B5EF4-FFF2-40B4-BE49-F238E27FC236}">
                    <a16:creationId xmlns:a16="http://schemas.microsoft.com/office/drawing/2014/main" id="{AF7294EC-C8D2-8FD9-0461-9E0A55F1061B}"/>
                  </a:ext>
                </a:extLst>
              </p:cNvPr>
              <p:cNvSpPr/>
              <p:nvPr/>
            </p:nvSpPr>
            <p:spPr>
              <a:xfrm>
                <a:off x="4451013" y="595010"/>
                <a:ext cx="27063" cy="84148"/>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365;p27">
                <a:extLst>
                  <a:ext uri="{FF2B5EF4-FFF2-40B4-BE49-F238E27FC236}">
                    <a16:creationId xmlns:a16="http://schemas.microsoft.com/office/drawing/2014/main" id="{681DB5D3-750F-8EA5-51FB-2A05AEABC665}"/>
                  </a:ext>
                </a:extLst>
              </p:cNvPr>
              <p:cNvSpPr/>
              <p:nvPr/>
            </p:nvSpPr>
            <p:spPr>
              <a:xfrm>
                <a:off x="4464545"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6" name="Google Shape;366;p27">
              <a:extLst>
                <a:ext uri="{FF2B5EF4-FFF2-40B4-BE49-F238E27FC236}">
                  <a16:creationId xmlns:a16="http://schemas.microsoft.com/office/drawing/2014/main" id="{AFD47D60-C1B9-D47C-991D-C2C915F388F6}"/>
                </a:ext>
              </a:extLst>
            </p:cNvPr>
            <p:cNvGrpSpPr/>
            <p:nvPr/>
          </p:nvGrpSpPr>
          <p:grpSpPr>
            <a:xfrm>
              <a:off x="8545179" y="0"/>
              <a:ext cx="27167" cy="668608"/>
              <a:chOff x="2796529" y="0"/>
              <a:chExt cx="27167" cy="668608"/>
            </a:xfrm>
          </p:grpSpPr>
          <p:sp>
            <p:nvSpPr>
              <p:cNvPr id="17" name="Google Shape;367;p27">
                <a:extLst>
                  <a:ext uri="{FF2B5EF4-FFF2-40B4-BE49-F238E27FC236}">
                    <a16:creationId xmlns:a16="http://schemas.microsoft.com/office/drawing/2014/main" id="{DCAE3B6B-EF89-A78B-5DAF-4A0789CF6587}"/>
                  </a:ext>
                </a:extLst>
              </p:cNvPr>
              <p:cNvSpPr/>
              <p:nvPr/>
            </p:nvSpPr>
            <p:spPr>
              <a:xfrm>
                <a:off x="2796529" y="584460"/>
                <a:ext cx="27167" cy="84148"/>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368;p27">
                <a:extLst>
                  <a:ext uri="{FF2B5EF4-FFF2-40B4-BE49-F238E27FC236}">
                    <a16:creationId xmlns:a16="http://schemas.microsoft.com/office/drawing/2014/main" id="{40BDE9E3-47F1-60F7-6E80-1117561B826D}"/>
                  </a:ext>
                </a:extLst>
              </p:cNvPr>
              <p:cNvSpPr/>
              <p:nvPr/>
            </p:nvSpPr>
            <p:spPr>
              <a:xfrm>
                <a:off x="2802770" y="0"/>
                <a:ext cx="7343" cy="618485"/>
              </a:xfrm>
              <a:custGeom>
                <a:avLst/>
                <a:gdLst/>
                <a:ahLst/>
                <a:cxnLst/>
                <a:rect l="l" t="t" r="r" b="b"/>
                <a:pathLst>
                  <a:path w="283" h="23836" extrusionOk="0">
                    <a:moveTo>
                      <a:pt x="0" y="1"/>
                    </a:moveTo>
                    <a:lnTo>
                      <a:pt x="0" y="23835"/>
                    </a:lnTo>
                    <a:lnTo>
                      <a:pt x="282" y="23835"/>
                    </a:lnTo>
                    <a:lnTo>
                      <a:pt x="282" y="1"/>
                    </a:lnTo>
                    <a:close/>
                  </a:path>
                </a:pathLst>
              </a:custGeom>
              <a:solidFill>
                <a:srgbClr val="0C343D"/>
              </a:solidFill>
              <a:ln w="9525" cap="flat" cmpd="sng">
                <a:solidFill>
                  <a:srgbClr val="0C343D"/>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pic>
        <p:nvPicPr>
          <p:cNvPr id="22" name="Picture" title="This slide contains the following visuals: barChart ,Number of times a shop was visited by age group. Please refer to the notes on this slide for details">
            <a:hlinkClick r:id="rId3"/>
            <a:extLst>
              <a:ext uri="{FF2B5EF4-FFF2-40B4-BE49-F238E27FC236}">
                <a16:creationId xmlns:a16="http://schemas.microsoft.com/office/drawing/2014/main" id="{0575B1BD-1967-CB79-5295-0E8FC7FA3D77}"/>
              </a:ext>
            </a:extLst>
          </p:cNvPr>
          <p:cNvPicPr>
            <a:picLocks noChangeAspect="1"/>
          </p:cNvPicPr>
          <p:nvPr/>
        </p:nvPicPr>
        <p:blipFill>
          <a:blip r:embed="rId4"/>
          <a:stretch>
            <a:fillRect/>
          </a:stretch>
        </p:blipFill>
        <p:spPr>
          <a:xfrm>
            <a:off x="-32314" y="851801"/>
            <a:ext cx="12258740" cy="6006199"/>
          </a:xfrm>
          <a:prstGeom prst="rect">
            <a:avLst/>
          </a:prstGeom>
          <a:noFill/>
        </p:spPr>
      </p:pic>
      <p:sp>
        <p:nvSpPr>
          <p:cNvPr id="2" name="Rectangle 1">
            <a:extLst>
              <a:ext uri="{FF2B5EF4-FFF2-40B4-BE49-F238E27FC236}">
                <a16:creationId xmlns:a16="http://schemas.microsoft.com/office/drawing/2014/main" id="{8E7B5ABA-97C0-1D21-CDB9-E10D83AD5F52}"/>
              </a:ext>
            </a:extLst>
          </p:cNvPr>
          <p:cNvSpPr/>
          <p:nvPr/>
        </p:nvSpPr>
        <p:spPr>
          <a:xfrm>
            <a:off x="8912807" y="851801"/>
            <a:ext cx="3333258" cy="385572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a16="http://schemas.microsoft.com/office/drawing/2014/main" id="{CEB7C86A-A62E-CBBF-4EB6-17D6B0FE2555}"/>
              </a:ext>
            </a:extLst>
          </p:cNvPr>
          <p:cNvSpPr txBox="1"/>
          <p:nvPr/>
        </p:nvSpPr>
        <p:spPr>
          <a:xfrm>
            <a:off x="8897885" y="860485"/>
            <a:ext cx="3318336" cy="3970318"/>
          </a:xfrm>
          <a:prstGeom prst="rect">
            <a:avLst/>
          </a:prstGeom>
          <a:noFill/>
        </p:spPr>
        <p:txBody>
          <a:bodyPr wrap="square" rtlCol="0">
            <a:spAutoFit/>
          </a:bodyPr>
          <a:lstStyle/>
          <a:p>
            <a:r>
              <a:rPr lang="en-AI" dirty="0">
                <a:solidFill>
                  <a:schemeClr val="bg1"/>
                </a:solidFill>
              </a:rPr>
              <a:t>RECOMMENDATIONS</a:t>
            </a:r>
          </a:p>
          <a:p>
            <a:pPr marL="285750" indent="-285750">
              <a:buFont typeface="Arial" panose="020B0604020202020204" pitchFamily="34" charset="0"/>
              <a:buChar char="•"/>
            </a:pPr>
            <a:r>
              <a:rPr lang="fr-FR" dirty="0">
                <a:solidFill>
                  <a:schemeClr val="bg1"/>
                </a:solidFill>
              </a:rPr>
              <a:t>Low</a:t>
            </a:r>
            <a:r>
              <a:rPr lang="en-AI" dirty="0">
                <a:solidFill>
                  <a:schemeClr val="bg1"/>
                </a:solidFill>
              </a:rPr>
              <a:t> pricing</a:t>
            </a:r>
          </a:p>
          <a:p>
            <a:pPr marL="285750" indent="-285750">
              <a:buFont typeface="Arial" panose="020B0604020202020204" pitchFamily="34" charset="0"/>
              <a:buChar char="•"/>
            </a:pPr>
            <a:r>
              <a:rPr lang="en-AI" dirty="0">
                <a:solidFill>
                  <a:schemeClr val="bg1"/>
                </a:solidFill>
              </a:rPr>
              <a:t>Convenient location</a:t>
            </a:r>
          </a:p>
          <a:p>
            <a:pPr marL="285750" indent="-285750">
              <a:buFont typeface="Arial" panose="020B0604020202020204" pitchFamily="34" charset="0"/>
              <a:buChar char="•"/>
            </a:pPr>
            <a:r>
              <a:rPr lang="en-AI" dirty="0">
                <a:solidFill>
                  <a:schemeClr val="bg1"/>
                </a:solidFill>
              </a:rPr>
              <a:t>Target them digitally (Social media pages)</a:t>
            </a:r>
          </a:p>
          <a:p>
            <a:pPr marL="285750" indent="-285750">
              <a:buFont typeface="Arial" panose="020B0604020202020204" pitchFamily="34" charset="0"/>
              <a:buChar char="•"/>
            </a:pPr>
            <a:r>
              <a:rPr lang="fr-FR" dirty="0">
                <a:solidFill>
                  <a:schemeClr val="bg1"/>
                </a:solidFill>
              </a:rPr>
              <a:t>T</a:t>
            </a:r>
            <a:r>
              <a:rPr lang="en-US" dirty="0">
                <a:solidFill>
                  <a:schemeClr val="bg1"/>
                </a:solidFill>
              </a:rPr>
              <a:t>ext</a:t>
            </a:r>
            <a:r>
              <a:rPr lang="en-AI" dirty="0">
                <a:solidFill>
                  <a:schemeClr val="bg1"/>
                </a:solidFill>
              </a:rPr>
              <a:t> message marketing</a:t>
            </a:r>
          </a:p>
          <a:p>
            <a:pPr marL="285750" indent="-285750">
              <a:buFont typeface="Arial" panose="020B0604020202020204" pitchFamily="34" charset="0"/>
              <a:buChar char="•"/>
            </a:pPr>
            <a:r>
              <a:rPr lang="fr-FR" dirty="0">
                <a:solidFill>
                  <a:schemeClr val="bg1"/>
                </a:solidFill>
              </a:rPr>
              <a:t>I</a:t>
            </a:r>
            <a:r>
              <a:rPr lang="en-AI" dirty="0">
                <a:solidFill>
                  <a:schemeClr val="bg1"/>
                </a:solidFill>
              </a:rPr>
              <a:t>integrate advertising into their life</a:t>
            </a:r>
          </a:p>
          <a:p>
            <a:pPr marL="285750" indent="-285750">
              <a:buFont typeface="Arial" panose="020B0604020202020204" pitchFamily="34" charset="0"/>
              <a:buChar char="•"/>
            </a:pPr>
            <a:r>
              <a:rPr lang="en-AI" dirty="0">
                <a:solidFill>
                  <a:schemeClr val="bg1"/>
                </a:solidFill>
              </a:rPr>
              <a:t>Product placement. </a:t>
            </a:r>
          </a:p>
          <a:p>
            <a:pPr marL="285750" indent="-285750">
              <a:buFont typeface="Arial" panose="020B0604020202020204" pitchFamily="34" charset="0"/>
              <a:buChar char="•"/>
            </a:pPr>
            <a:r>
              <a:rPr lang="en-AI" dirty="0">
                <a:solidFill>
                  <a:schemeClr val="bg1"/>
                </a:solidFill>
              </a:rPr>
              <a:t>focus on experience not on products</a:t>
            </a:r>
          </a:p>
          <a:p>
            <a:pPr marL="285750" indent="-285750">
              <a:buFont typeface="Arial" panose="020B0604020202020204" pitchFamily="34" charset="0"/>
              <a:buChar char="•"/>
            </a:pPr>
            <a:r>
              <a:rPr lang="en-AI" dirty="0">
                <a:solidFill>
                  <a:schemeClr val="bg1"/>
                </a:solidFill>
              </a:rPr>
              <a:t>Provide loyalty programs</a:t>
            </a:r>
          </a:p>
          <a:p>
            <a:pPr marL="285750" indent="-285750">
              <a:buFont typeface="Arial" panose="020B0604020202020204" pitchFamily="34" charset="0"/>
              <a:buChar char="•"/>
            </a:pPr>
            <a:endParaRPr lang="en-AI" dirty="0">
              <a:solidFill>
                <a:schemeClr val="bg1"/>
              </a:solidFill>
            </a:endParaRPr>
          </a:p>
          <a:p>
            <a:pPr marL="285750" indent="-285750">
              <a:buFont typeface="Arial" panose="020B0604020202020204" pitchFamily="34" charset="0"/>
              <a:buChar char="•"/>
            </a:pPr>
            <a:endParaRPr lang="ru-RU" dirty="0">
              <a:solidFill>
                <a:schemeClr val="bg1"/>
              </a:solidFill>
            </a:endParaRPr>
          </a:p>
        </p:txBody>
      </p:sp>
    </p:spTree>
    <p:extLst>
      <p:ext uri="{BB962C8B-B14F-4D97-AF65-F5344CB8AC3E}">
        <p14:creationId xmlns:p14="http://schemas.microsoft.com/office/powerpoint/2010/main" val="341355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0" y="-989168"/>
            <a:ext cx="12192000" cy="1823558"/>
            <a:chOff x="319499" y="0"/>
            <a:chExt cx="8505000" cy="1352032"/>
          </a:xfrm>
          <a:solidFill>
            <a:schemeClr val="tx2">
              <a:lumMod val="50000"/>
            </a:schemeClr>
          </a:solidFill>
        </p:grpSpPr>
        <p:sp>
          <p:nvSpPr>
            <p:cNvPr id="289" name="Google Shape;289;p25"/>
            <p:cNvSpPr/>
            <p:nvPr/>
          </p:nvSpPr>
          <p:spPr>
            <a:xfrm>
              <a:off x="319499" y="733432"/>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94" name="Google Shape;294;p25"/>
          <p:cNvSpPr txBox="1">
            <a:spLocks noGrp="1"/>
          </p:cNvSpPr>
          <p:nvPr>
            <p:ph type="ctrTitle"/>
          </p:nvPr>
        </p:nvSpPr>
        <p:spPr>
          <a:xfrm>
            <a:off x="1655726" y="32020"/>
            <a:ext cx="8520400" cy="770400"/>
          </a:xfrm>
          <a:prstGeom prst="rect">
            <a:avLst/>
          </a:prstGeom>
        </p:spPr>
        <p:txBody>
          <a:bodyPr spcFirstLastPara="1" wrap="square" lIns="121900" tIns="121900" rIns="121900" bIns="121900" anchor="t" anchorCtr="0">
            <a:noAutofit/>
          </a:bodyPr>
          <a:lstStyle/>
          <a:p>
            <a:r>
              <a:rPr lang="en" dirty="0"/>
              <a:t>INSIGHTS</a:t>
            </a:r>
            <a:endParaRPr dirty="0"/>
          </a:p>
        </p:txBody>
      </p:sp>
      <p:pic>
        <p:nvPicPr>
          <p:cNvPr id="21" name="Picture" title="This slide contains the following visuals: Who makes grocery shopping  in your family by Age (groups) and Who decides which grocery store to go in your family. Please refer to the notes on this slide for details">
            <a:hlinkClick r:id="rId3"/>
            <a:extLst>
              <a:ext uri="{FF2B5EF4-FFF2-40B4-BE49-F238E27FC236}">
                <a16:creationId xmlns:a16="http://schemas.microsoft.com/office/drawing/2014/main" id="{5861A9FE-0966-D947-EB04-925F33A3B6C8}"/>
              </a:ext>
            </a:extLst>
          </p:cNvPr>
          <p:cNvPicPr>
            <a:picLocks noChangeAspect="1"/>
          </p:cNvPicPr>
          <p:nvPr/>
        </p:nvPicPr>
        <p:blipFill>
          <a:blip r:embed="rId4"/>
          <a:stretch>
            <a:fillRect/>
          </a:stretch>
        </p:blipFill>
        <p:spPr>
          <a:xfrm>
            <a:off x="0" y="802420"/>
            <a:ext cx="12192000" cy="6193745"/>
          </a:xfrm>
          <a:prstGeom prst="rect">
            <a:avLst/>
          </a:prstGeom>
          <a:noFill/>
        </p:spPr>
      </p:pic>
      <p:sp>
        <p:nvSpPr>
          <p:cNvPr id="2" name="Rectangle 1">
            <a:extLst>
              <a:ext uri="{FF2B5EF4-FFF2-40B4-BE49-F238E27FC236}">
                <a16:creationId xmlns:a16="http://schemas.microsoft.com/office/drawing/2014/main" id="{9E17585E-4D6D-9C21-29B9-E7CFDDC9B4D1}"/>
              </a:ext>
            </a:extLst>
          </p:cNvPr>
          <p:cNvSpPr/>
          <p:nvPr/>
        </p:nvSpPr>
        <p:spPr>
          <a:xfrm>
            <a:off x="9768840" y="3588902"/>
            <a:ext cx="2423160" cy="3407263"/>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TextBox 2">
            <a:extLst>
              <a:ext uri="{FF2B5EF4-FFF2-40B4-BE49-F238E27FC236}">
                <a16:creationId xmlns:a16="http://schemas.microsoft.com/office/drawing/2014/main" id="{08C9C7B6-FA36-3F6D-E210-6405E36B7F54}"/>
              </a:ext>
            </a:extLst>
          </p:cNvPr>
          <p:cNvSpPr txBox="1"/>
          <p:nvPr/>
        </p:nvSpPr>
        <p:spPr>
          <a:xfrm>
            <a:off x="9768840" y="3815205"/>
            <a:ext cx="2236470" cy="1754326"/>
          </a:xfrm>
          <a:prstGeom prst="rect">
            <a:avLst/>
          </a:prstGeom>
          <a:noFill/>
        </p:spPr>
        <p:txBody>
          <a:bodyPr wrap="square" rtlCol="0">
            <a:spAutoFit/>
          </a:bodyPr>
          <a:lstStyle/>
          <a:p>
            <a:r>
              <a:rPr lang="en-US" b="1" dirty="0">
                <a:solidFill>
                  <a:schemeClr val="bg1"/>
                </a:solidFill>
              </a:rPr>
              <a:t>Recommendation:</a:t>
            </a:r>
            <a:br>
              <a:rPr lang="en-US" dirty="0">
                <a:solidFill>
                  <a:schemeClr val="bg1"/>
                </a:solidFill>
              </a:rPr>
            </a:br>
            <a:endParaRPr lang="en-US" dirty="0">
              <a:solidFill>
                <a:schemeClr val="bg1"/>
              </a:solidFill>
            </a:endParaRPr>
          </a:p>
          <a:p>
            <a:pPr marL="285750" indent="-285750" algn="r">
              <a:buFont typeface="Arial" panose="020B0604020202020204" pitchFamily="34" charset="0"/>
              <a:buChar char="•"/>
            </a:pPr>
            <a:r>
              <a:rPr lang="en-AI">
                <a:solidFill>
                  <a:schemeClr val="bg1"/>
                </a:solidFill>
              </a:rPr>
              <a:t>Target </a:t>
            </a:r>
            <a:r>
              <a:rPr lang="en-AI" dirty="0">
                <a:solidFill>
                  <a:schemeClr val="bg1"/>
                </a:solidFill>
              </a:rPr>
              <a:t>decision markers in marketing campaign</a:t>
            </a:r>
            <a:endParaRPr lang="ru-RU" dirty="0">
              <a:solidFill>
                <a:schemeClr val="bg1"/>
              </a:solidFill>
            </a:endParaRPr>
          </a:p>
        </p:txBody>
      </p:sp>
    </p:spTree>
    <p:extLst>
      <p:ext uri="{BB962C8B-B14F-4D97-AF65-F5344CB8AC3E}">
        <p14:creationId xmlns:p14="http://schemas.microsoft.com/office/powerpoint/2010/main" val="104016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426000" y="0"/>
            <a:ext cx="11340000" cy="1309000"/>
            <a:chOff x="319500" y="0"/>
            <a:chExt cx="8505000" cy="981750"/>
          </a:xfrm>
          <a:solidFill>
            <a:schemeClr val="tx2">
              <a:lumMod val="50000"/>
            </a:schemeClr>
          </a:solidFill>
        </p:grpSpPr>
        <p:sp>
          <p:nvSpPr>
            <p:cNvPr id="289" name="Google Shape;289;p25"/>
            <p:cNvSpPr/>
            <p:nvPr/>
          </p:nvSpPr>
          <p:spPr>
            <a:xfrm>
              <a:off x="319500" y="363150"/>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94" name="Google Shape;294;p25"/>
          <p:cNvSpPr txBox="1">
            <a:spLocks noGrp="1"/>
          </p:cNvSpPr>
          <p:nvPr>
            <p:ph type="ctrTitle"/>
          </p:nvPr>
        </p:nvSpPr>
        <p:spPr>
          <a:xfrm>
            <a:off x="1833233" y="555139"/>
            <a:ext cx="8520400" cy="770400"/>
          </a:xfrm>
          <a:prstGeom prst="rect">
            <a:avLst/>
          </a:prstGeom>
        </p:spPr>
        <p:txBody>
          <a:bodyPr spcFirstLastPara="1" wrap="square" lIns="121900" tIns="121900" rIns="121900" bIns="121900" anchor="t" anchorCtr="0">
            <a:noAutofit/>
          </a:bodyPr>
          <a:lstStyle/>
          <a:p>
            <a:r>
              <a:rPr lang="en" dirty="0"/>
              <a:t>Clustering (Segmentation)</a:t>
            </a:r>
            <a:endParaRPr dirty="0"/>
          </a:p>
        </p:txBody>
      </p:sp>
      <p:pic>
        <p:nvPicPr>
          <p:cNvPr id="3" name="Picture 2" descr="Chart, line chart, scatter chart&#10;&#10;Description automatically generated">
            <a:extLst>
              <a:ext uri="{FF2B5EF4-FFF2-40B4-BE49-F238E27FC236}">
                <a16:creationId xmlns:a16="http://schemas.microsoft.com/office/drawing/2014/main" id="{54E1E266-55B4-F7EB-CA02-90B947F3F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37406"/>
            <a:ext cx="4673468" cy="4020594"/>
          </a:xfrm>
          <a:prstGeom prst="rect">
            <a:avLst/>
          </a:prstGeom>
        </p:spPr>
      </p:pic>
      <p:pic>
        <p:nvPicPr>
          <p:cNvPr id="21" name="Picture" title="This slide contains the following visuals: Segmentation 3. Please refer to the notes on this slide for details">
            <a:hlinkClick r:id="rId4"/>
            <a:extLst>
              <a:ext uri="{FF2B5EF4-FFF2-40B4-BE49-F238E27FC236}">
                <a16:creationId xmlns:a16="http://schemas.microsoft.com/office/drawing/2014/main" id="{F4E73921-655B-BAFC-B901-8AA353801FD1}"/>
              </a:ext>
            </a:extLst>
          </p:cNvPr>
          <p:cNvPicPr>
            <a:picLocks noChangeAspect="1"/>
          </p:cNvPicPr>
          <p:nvPr/>
        </p:nvPicPr>
        <p:blipFill>
          <a:blip r:embed="rId5"/>
          <a:stretch>
            <a:fillRect/>
          </a:stretch>
        </p:blipFill>
        <p:spPr>
          <a:xfrm>
            <a:off x="4804053" y="1874520"/>
            <a:ext cx="7426109" cy="4983480"/>
          </a:xfrm>
          <a:prstGeom prst="rect">
            <a:avLst/>
          </a:prstGeom>
          <a:noFill/>
        </p:spPr>
      </p:pic>
      <p:sp>
        <p:nvSpPr>
          <p:cNvPr id="5" name="TextBox 4">
            <a:extLst>
              <a:ext uri="{FF2B5EF4-FFF2-40B4-BE49-F238E27FC236}">
                <a16:creationId xmlns:a16="http://schemas.microsoft.com/office/drawing/2014/main" id="{DBAF6F6E-BB94-8ECF-8F60-4E570BBDCAE4}"/>
              </a:ext>
            </a:extLst>
          </p:cNvPr>
          <p:cNvSpPr txBox="1"/>
          <p:nvPr/>
        </p:nvSpPr>
        <p:spPr>
          <a:xfrm>
            <a:off x="1417320" y="2468074"/>
            <a:ext cx="2301240" cy="369332"/>
          </a:xfrm>
          <a:prstGeom prst="rect">
            <a:avLst/>
          </a:prstGeom>
          <a:noFill/>
        </p:spPr>
        <p:txBody>
          <a:bodyPr wrap="square" rtlCol="0">
            <a:spAutoFit/>
          </a:bodyPr>
          <a:lstStyle/>
          <a:p>
            <a:r>
              <a:rPr lang="en-US" b="1" dirty="0">
                <a:solidFill>
                  <a:schemeClr val="bg1"/>
                </a:solidFill>
              </a:rPr>
              <a:t>Optimal cluster</a:t>
            </a:r>
            <a:endParaRPr lang="ru-RU" b="1" dirty="0">
              <a:solidFill>
                <a:schemeClr val="bg1"/>
              </a:solidFill>
            </a:endParaRPr>
          </a:p>
        </p:txBody>
      </p:sp>
    </p:spTree>
    <p:extLst>
      <p:ext uri="{BB962C8B-B14F-4D97-AF65-F5344CB8AC3E}">
        <p14:creationId xmlns:p14="http://schemas.microsoft.com/office/powerpoint/2010/main" val="137824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0" y="-486381"/>
            <a:ext cx="12192000" cy="1309000"/>
            <a:chOff x="319500" y="0"/>
            <a:chExt cx="8505000" cy="981750"/>
          </a:xfrm>
          <a:solidFill>
            <a:schemeClr val="tx2">
              <a:lumMod val="50000"/>
            </a:schemeClr>
          </a:solidFill>
        </p:grpSpPr>
        <p:sp>
          <p:nvSpPr>
            <p:cNvPr id="289" name="Google Shape;289;p25"/>
            <p:cNvSpPr/>
            <p:nvPr/>
          </p:nvSpPr>
          <p:spPr>
            <a:xfrm>
              <a:off x="319500" y="363150"/>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90" name="Google Shape;290;p25"/>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25"/>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 name="Google Shape;292;p25"/>
            <p:cNvSpPr/>
            <p:nvPr/>
          </p:nvSpPr>
          <p:spPr>
            <a:xfrm>
              <a:off x="8535908" y="0"/>
              <a:ext cx="7343" cy="618485"/>
            </a:xfrm>
            <a:custGeom>
              <a:avLst/>
              <a:gdLst/>
              <a:ahLst/>
              <a:cxnLst/>
              <a:rect l="l" t="t" r="r" b="b"/>
              <a:pathLst>
                <a:path w="283" h="23836" extrusionOk="0">
                  <a:moveTo>
                    <a:pt x="0" y="1"/>
                  </a:moveTo>
                  <a:lnTo>
                    <a:pt x="0" y="23835"/>
                  </a:lnTo>
                  <a:lnTo>
                    <a:pt x="283" y="23835"/>
                  </a:lnTo>
                  <a:lnTo>
                    <a:pt x="283"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3" name="Google Shape;293;p25"/>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94" name="Google Shape;294;p25"/>
          <p:cNvSpPr txBox="1">
            <a:spLocks noGrp="1"/>
          </p:cNvSpPr>
          <p:nvPr>
            <p:ph type="ctrTitle"/>
          </p:nvPr>
        </p:nvSpPr>
        <p:spPr>
          <a:xfrm>
            <a:off x="1833233" y="32058"/>
            <a:ext cx="8520400" cy="1816562"/>
          </a:xfrm>
          <a:prstGeom prst="rect">
            <a:avLst/>
          </a:prstGeom>
        </p:spPr>
        <p:txBody>
          <a:bodyPr spcFirstLastPara="1" wrap="square" lIns="121900" tIns="121900" rIns="121900" bIns="121900" anchor="t" anchorCtr="0">
            <a:noAutofit/>
          </a:bodyPr>
          <a:lstStyle/>
          <a:p>
            <a:r>
              <a:rPr lang="en" dirty="0"/>
              <a:t>FINAL SEGMENT</a:t>
            </a:r>
            <a:endParaRPr dirty="0"/>
          </a:p>
        </p:txBody>
      </p:sp>
      <p:pic>
        <p:nvPicPr>
          <p:cNvPr id="23" name="Picture" title="This slide contains the following visuals: Segmentation (2 segments). Please refer to the notes on this slide for details">
            <a:hlinkClick r:id="rId3"/>
            <a:extLst>
              <a:ext uri="{FF2B5EF4-FFF2-40B4-BE49-F238E27FC236}">
                <a16:creationId xmlns:a16="http://schemas.microsoft.com/office/drawing/2014/main" id="{E241B4AD-4FC7-0F9B-9193-51BB972B9BB3}"/>
              </a:ext>
            </a:extLst>
          </p:cNvPr>
          <p:cNvPicPr>
            <a:picLocks noChangeAspect="1"/>
          </p:cNvPicPr>
          <p:nvPr/>
        </p:nvPicPr>
        <p:blipFill>
          <a:blip r:embed="rId4"/>
          <a:stretch>
            <a:fillRect/>
          </a:stretch>
        </p:blipFill>
        <p:spPr>
          <a:xfrm>
            <a:off x="0" y="822467"/>
            <a:ext cx="12192000" cy="6035534"/>
          </a:xfrm>
          <a:prstGeom prst="rect">
            <a:avLst/>
          </a:prstGeom>
          <a:noFill/>
        </p:spPr>
      </p:pic>
    </p:spTree>
    <p:extLst>
      <p:ext uri="{BB962C8B-B14F-4D97-AF65-F5344CB8AC3E}">
        <p14:creationId xmlns:p14="http://schemas.microsoft.com/office/powerpoint/2010/main" val="69071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6</a:t>
            </a:r>
          </a:p>
        </p:txBody>
      </p:sp>
      <p:grpSp>
        <p:nvGrpSpPr>
          <p:cNvPr id="5" name="Google Shape;288;p25">
            <a:extLst>
              <a:ext uri="{FF2B5EF4-FFF2-40B4-BE49-F238E27FC236}">
                <a16:creationId xmlns:a16="http://schemas.microsoft.com/office/drawing/2014/main" id="{EAF0F797-1F66-416C-D15F-6618482654B8}"/>
              </a:ext>
            </a:extLst>
          </p:cNvPr>
          <p:cNvGrpSpPr/>
          <p:nvPr/>
        </p:nvGrpSpPr>
        <p:grpSpPr>
          <a:xfrm>
            <a:off x="0" y="-1370739"/>
            <a:ext cx="12192000" cy="2196197"/>
            <a:chOff x="552925" y="0"/>
            <a:chExt cx="8505000" cy="1647148"/>
          </a:xfrm>
          <a:solidFill>
            <a:schemeClr val="tx2">
              <a:lumMod val="50000"/>
            </a:schemeClr>
          </a:solidFill>
        </p:grpSpPr>
        <p:sp>
          <p:nvSpPr>
            <p:cNvPr id="6" name="Google Shape;289;p25">
              <a:extLst>
                <a:ext uri="{FF2B5EF4-FFF2-40B4-BE49-F238E27FC236}">
                  <a16:creationId xmlns:a16="http://schemas.microsoft.com/office/drawing/2014/main" id="{8766B5DC-9027-1CC7-E846-213CF18FB108}"/>
                </a:ext>
              </a:extLst>
            </p:cNvPr>
            <p:cNvSpPr/>
            <p:nvPr/>
          </p:nvSpPr>
          <p:spPr>
            <a:xfrm>
              <a:off x="552925" y="1028548"/>
              <a:ext cx="8505000" cy="618600"/>
            </a:xfrm>
            <a:prstGeom prst="rect">
              <a:avLst/>
            </a:prstGeom>
            <a:grpFill/>
            <a:ln>
              <a:solidFill>
                <a:schemeClr val="accent1"/>
              </a:solidFill>
            </a:ln>
          </p:spPr>
          <p:txBody>
            <a:bodyPr spcFirstLastPara="1" wrap="square" lIns="121900" tIns="121900" rIns="121900" bIns="121900" anchor="ctr" anchorCtr="0">
              <a:noAutofit/>
            </a:bodyPr>
            <a:lstStyle/>
            <a:p>
              <a:pPr algn="ctr" defTabSz="1219170">
                <a:buClr>
                  <a:srgbClr val="000000"/>
                </a:buClr>
              </a:pPr>
              <a:r>
                <a:rPr lang="en-US" sz="2800" b="1" kern="0" dirty="0">
                  <a:solidFill>
                    <a:srgbClr val="000000"/>
                  </a:solidFill>
                  <a:latin typeface="Arial"/>
                  <a:cs typeface="Arial"/>
                  <a:sym typeface="Arial"/>
                </a:rPr>
                <a:t>SEGMENTS INSIGHT</a:t>
              </a:r>
              <a:endParaRPr sz="2800" b="1" kern="0" dirty="0">
                <a:solidFill>
                  <a:srgbClr val="000000"/>
                </a:solidFill>
                <a:latin typeface="Arial"/>
                <a:cs typeface="Arial"/>
                <a:sym typeface="Arial"/>
              </a:endParaRPr>
            </a:p>
          </p:txBody>
        </p:sp>
        <p:sp>
          <p:nvSpPr>
            <p:cNvPr id="7" name="Google Shape;290;p25">
              <a:extLst>
                <a:ext uri="{FF2B5EF4-FFF2-40B4-BE49-F238E27FC236}">
                  <a16:creationId xmlns:a16="http://schemas.microsoft.com/office/drawing/2014/main" id="{B920F1C0-08E2-AB22-3324-F48E8206F72B}"/>
                </a:ext>
              </a:extLst>
            </p:cNvPr>
            <p:cNvSpPr/>
            <p:nvPr/>
          </p:nvSpPr>
          <p:spPr>
            <a:xfrm>
              <a:off x="572645" y="0"/>
              <a:ext cx="7343" cy="618485"/>
            </a:xfrm>
            <a:custGeom>
              <a:avLst/>
              <a:gdLst/>
              <a:ahLst/>
              <a:cxnLst/>
              <a:rect l="l" t="t" r="r" b="b"/>
              <a:pathLst>
                <a:path w="283" h="23836" extrusionOk="0">
                  <a:moveTo>
                    <a:pt x="0" y="1"/>
                  </a:moveTo>
                  <a:lnTo>
                    <a:pt x="0" y="23835"/>
                  </a:lnTo>
                  <a:lnTo>
                    <a:pt x="282" y="23835"/>
                  </a:lnTo>
                  <a:lnTo>
                    <a:pt x="282" y="1"/>
                  </a:ln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291;p25">
              <a:extLst>
                <a:ext uri="{FF2B5EF4-FFF2-40B4-BE49-F238E27FC236}">
                  <a16:creationId xmlns:a16="http://schemas.microsoft.com/office/drawing/2014/main" id="{753E25F9-E9E3-6E90-CB9B-64392C8D5597}"/>
                </a:ext>
              </a:extLst>
            </p:cNvPr>
            <p:cNvSpPr/>
            <p:nvPr/>
          </p:nvSpPr>
          <p:spPr>
            <a:xfrm>
              <a:off x="552925"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 name="Google Shape;293;p25">
              <a:extLst>
                <a:ext uri="{FF2B5EF4-FFF2-40B4-BE49-F238E27FC236}">
                  <a16:creationId xmlns:a16="http://schemas.microsoft.com/office/drawing/2014/main" id="{57FF590B-C7D2-CD85-93F2-5A224D7CC2A3}"/>
                </a:ext>
              </a:extLst>
            </p:cNvPr>
            <p:cNvSpPr/>
            <p:nvPr/>
          </p:nvSpPr>
          <p:spPr>
            <a:xfrm>
              <a:off x="8516187" y="595011"/>
              <a:ext cx="46887" cy="46913"/>
            </a:xfrm>
            <a:custGeom>
              <a:avLst/>
              <a:gdLst/>
              <a:ahLst/>
              <a:cxnLst/>
              <a:rect l="l" t="t" r="r" b="b"/>
              <a:pathLst>
                <a:path w="1807" h="1808" extrusionOk="0">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grp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11" name="Picture" title="This slide contains the following visuals: Segment by average weekly spending  &amp; Income, Gender  ,Segment by Gender &amp; id. Please refer to the notes on this slide for details">
            <a:hlinkClick r:id="rId3"/>
            <a:extLst>
              <a:ext uri="{FF2B5EF4-FFF2-40B4-BE49-F238E27FC236}">
                <a16:creationId xmlns:a16="http://schemas.microsoft.com/office/drawing/2014/main" id="{0DC02C50-C329-F079-763B-5FA1470C677A}"/>
              </a:ext>
            </a:extLst>
          </p:cNvPr>
          <p:cNvPicPr>
            <a:picLocks noChangeAspect="1"/>
          </p:cNvPicPr>
          <p:nvPr/>
        </p:nvPicPr>
        <p:blipFill>
          <a:blip r:embed="rId4"/>
          <a:stretch>
            <a:fillRect/>
          </a:stretch>
        </p:blipFill>
        <p:spPr>
          <a:xfrm>
            <a:off x="0" y="825458"/>
            <a:ext cx="9755552" cy="6031884"/>
          </a:xfrm>
          <a:prstGeom prst="rect">
            <a:avLst/>
          </a:prstGeom>
          <a:noFill/>
        </p:spPr>
      </p:pic>
      <p:sp>
        <p:nvSpPr>
          <p:cNvPr id="2" name="Rectangle 1">
            <a:extLst>
              <a:ext uri="{FF2B5EF4-FFF2-40B4-BE49-F238E27FC236}">
                <a16:creationId xmlns:a16="http://schemas.microsoft.com/office/drawing/2014/main" id="{60A1C954-3CE9-DCB5-777C-300EBAB4B457}"/>
              </a:ext>
            </a:extLst>
          </p:cNvPr>
          <p:cNvSpPr/>
          <p:nvPr/>
        </p:nvSpPr>
        <p:spPr>
          <a:xfrm>
            <a:off x="9755552" y="825459"/>
            <a:ext cx="2436448" cy="6032542"/>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2AA4FBE9-92CB-4543-4E77-A4C5FCBAB569}"/>
              </a:ext>
            </a:extLst>
          </p:cNvPr>
          <p:cNvSpPr txBox="1"/>
          <p:nvPr/>
        </p:nvSpPr>
        <p:spPr>
          <a:xfrm>
            <a:off x="9755552" y="1371398"/>
            <a:ext cx="228404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Place complementary products next to each 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bg1"/>
                </a:solidFill>
              </a:rPr>
              <a:t>Product bundling</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Quality as key marketing message</a:t>
            </a:r>
          </a:p>
        </p:txBody>
      </p:sp>
      <p:sp>
        <p:nvSpPr>
          <p:cNvPr id="3" name="TextBox 2">
            <a:extLst>
              <a:ext uri="{FF2B5EF4-FFF2-40B4-BE49-F238E27FC236}">
                <a16:creationId xmlns:a16="http://schemas.microsoft.com/office/drawing/2014/main" id="{515599B5-F99D-E348-B53A-FD18D4820E42}"/>
              </a:ext>
            </a:extLst>
          </p:cNvPr>
          <p:cNvSpPr txBox="1"/>
          <p:nvPr/>
        </p:nvSpPr>
        <p:spPr>
          <a:xfrm>
            <a:off x="9755552" y="825458"/>
            <a:ext cx="2436448" cy="369332"/>
          </a:xfrm>
          <a:prstGeom prst="rect">
            <a:avLst/>
          </a:prstGeom>
          <a:noFill/>
        </p:spPr>
        <p:txBody>
          <a:bodyPr wrap="square" rtlCol="0">
            <a:spAutoFit/>
          </a:bodyPr>
          <a:lstStyle/>
          <a:p>
            <a:r>
              <a:rPr lang="en-BG" b="1" dirty="0">
                <a:solidFill>
                  <a:schemeClr val="bg1"/>
                </a:solidFill>
              </a:rPr>
              <a:t>Recommendations:</a:t>
            </a:r>
          </a:p>
        </p:txBody>
      </p:sp>
    </p:spTree>
  </p:cSld>
  <p:clrMapOvr>
    <a:masterClrMapping/>
  </p:clrMapOvr>
</p:sld>
</file>

<file path=ppt/theme/theme1.xml><?xml version="1.0" encoding="utf-8"?>
<a:theme xmlns:a="http://schemas.openxmlformats.org/drawingml/2006/main"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TotalTime>
  <Words>325</Words>
  <Application>Microsoft Office PowerPoint</Application>
  <PresentationFormat>Widescreen</PresentationFormat>
  <Paragraphs>93</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Abadi</vt:lpstr>
      <vt:lpstr>Abel</vt:lpstr>
      <vt:lpstr>Anton</vt:lpstr>
      <vt:lpstr>Arial</vt:lpstr>
      <vt:lpstr>Barlow</vt:lpstr>
      <vt:lpstr>Calibri</vt:lpstr>
      <vt:lpstr>Fjalla One</vt:lpstr>
      <vt:lpstr>Staatliches</vt:lpstr>
      <vt:lpstr>Times</vt:lpstr>
      <vt:lpstr>Times New Roman</vt:lpstr>
      <vt:lpstr>Supermarket Business Plan by Slidesgo</vt:lpstr>
      <vt:lpstr>EXPLORATORY &amp; CONJOINT ANALYSIS Group assignment #2</vt:lpstr>
      <vt:lpstr>AGENDA</vt:lpstr>
      <vt:lpstr>INSIGHTS</vt:lpstr>
      <vt:lpstr>INSIGHTS</vt:lpstr>
      <vt:lpstr>INSIGHTS</vt:lpstr>
      <vt:lpstr>INSIGHTS</vt:lpstr>
      <vt:lpstr>Clustering (Segmentation)</vt:lpstr>
      <vt:lpstr>FINAL SEGMENT</vt:lpstr>
      <vt:lpstr>Page 6</vt:lpstr>
      <vt:lpstr>PART TWO (CONJOINT ANALYSIS)</vt:lpstr>
      <vt:lpstr>REGRESSION RESULTS</vt:lpstr>
      <vt:lpstr>IMPORTANCE OF ATTRIBUTES</vt:lpstr>
      <vt:lpstr>EXPLORATORY &amp; CONJOINT ANALYSIS Group assignment #2</vt:lpstr>
      <vt:lpstr>APPENDIXES</vt:lpstr>
      <vt:lpstr>APPENDIXES</vt:lpstr>
      <vt:lpstr>APPENDIXES</vt:lpstr>
      <vt:lpstr>APPENDIXES</vt:lpstr>
      <vt:lpstr>APPENDIXES</vt:lpstr>
      <vt:lpstr>APPENDIXES</vt:lpstr>
      <vt:lpstr>APPENDIXES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FOR LENTA RETAIL CHAIN</dc:title>
  <dc:creator>Nika Evans</dc:creator>
  <cp:lastModifiedBy>Ameyaw prince</cp:lastModifiedBy>
  <cp:revision>12</cp:revision>
  <dcterms:created xsi:type="dcterms:W3CDTF">2022-05-07T08:39:20Z</dcterms:created>
  <dcterms:modified xsi:type="dcterms:W3CDTF">2022-06-01T17:18:27Z</dcterms:modified>
</cp:coreProperties>
</file>