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9" r:id="rId4"/>
    <p:sldId id="261" r:id="rId5"/>
    <p:sldId id="262" r:id="rId6"/>
    <p:sldId id="264" r:id="rId7"/>
    <p:sldId id="263" r:id="rId8"/>
    <p:sldId id="265" r:id="rId9"/>
    <p:sldId id="266" r:id="rId10"/>
    <p:sldId id="269" r:id="rId11"/>
    <p:sldId id="271" r:id="rId12"/>
    <p:sldId id="272" r:id="rId13"/>
    <p:sldId id="270" r:id="rId14"/>
    <p:sldId id="274" r:id="rId15"/>
    <p:sldId id="275" r:id="rId16"/>
    <p:sldId id="278" r:id="rId17"/>
    <p:sldId id="280"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49" autoAdjust="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C5BC7-2357-4E3D-8AAE-97F4A99AA9B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3424D3D-F799-4FD2-B0D9-4004371F8C29}">
      <dgm:prSet custT="1"/>
      <dgm:spPr/>
      <dgm:t>
        <a:bodyPr anchor="ctr"/>
        <a:lstStyle/>
        <a:p>
          <a:r>
            <a:rPr lang="en-IN" sz="2800" dirty="0">
              <a:latin typeface="Sagona ExtraLight" panose="02020303050505020204" pitchFamily="18" charset="0"/>
            </a:rPr>
            <a:t>Treating each CT Scan as an IMAGE, but instead of 3 RGB Channels, the number of channels equals the number of slices/scans for that patient.</a:t>
          </a:r>
          <a:endParaRPr lang="en-US" sz="2800" dirty="0">
            <a:latin typeface="Sagona ExtraLight" panose="02020303050505020204" pitchFamily="18" charset="0"/>
          </a:endParaRPr>
        </a:p>
      </dgm:t>
    </dgm:pt>
    <dgm:pt modelId="{5230C87C-E46E-43C5-9EB3-7EE74EAD2AC3}" type="parTrans" cxnId="{3B2E1786-DD9E-4CF9-A418-E22FBAE12BD4}">
      <dgm:prSet/>
      <dgm:spPr/>
      <dgm:t>
        <a:bodyPr/>
        <a:lstStyle/>
        <a:p>
          <a:endParaRPr lang="en-US" sz="2800"/>
        </a:p>
      </dgm:t>
    </dgm:pt>
    <dgm:pt modelId="{FCC201F3-82FE-4348-B635-21E55D04A0AF}" type="sibTrans" cxnId="{3B2E1786-DD9E-4CF9-A418-E22FBAE12BD4}">
      <dgm:prSet/>
      <dgm:spPr/>
      <dgm:t>
        <a:bodyPr/>
        <a:lstStyle/>
        <a:p>
          <a:endParaRPr lang="en-US" sz="2800"/>
        </a:p>
      </dgm:t>
    </dgm:pt>
    <dgm:pt modelId="{A0A58DE1-09E5-485E-B40C-57CE144B604F}">
      <dgm:prSet custT="1"/>
      <dgm:spPr/>
      <dgm:t>
        <a:bodyPr anchor="ctr"/>
        <a:lstStyle/>
        <a:p>
          <a:r>
            <a:rPr lang="en-IN" sz="2800" dirty="0">
              <a:latin typeface="Sagona ExtraLight" panose="02020303050505020204" pitchFamily="18" charset="0"/>
            </a:rPr>
            <a:t>But here we run into a problem. The height of each scan varies from patient to patient, i.e. the number of slices for each patient varies.</a:t>
          </a:r>
          <a:endParaRPr lang="en-US" sz="2800" dirty="0">
            <a:latin typeface="Sagona ExtraLight" panose="02020303050505020204" pitchFamily="18" charset="0"/>
          </a:endParaRPr>
        </a:p>
      </dgm:t>
    </dgm:pt>
    <dgm:pt modelId="{088C637D-50F5-405D-B064-16638EDD8109}" type="parTrans" cxnId="{21060C53-44CA-40D0-9059-F38994BE27DF}">
      <dgm:prSet/>
      <dgm:spPr/>
      <dgm:t>
        <a:bodyPr/>
        <a:lstStyle/>
        <a:p>
          <a:endParaRPr lang="en-US" sz="2800"/>
        </a:p>
      </dgm:t>
    </dgm:pt>
    <dgm:pt modelId="{06426413-9E93-47EA-9B90-EBD090CA8573}" type="sibTrans" cxnId="{21060C53-44CA-40D0-9059-F38994BE27DF}">
      <dgm:prSet/>
      <dgm:spPr/>
      <dgm:t>
        <a:bodyPr/>
        <a:lstStyle/>
        <a:p>
          <a:endParaRPr lang="en-US" sz="2800"/>
        </a:p>
      </dgm:t>
    </dgm:pt>
    <dgm:pt modelId="{3A66E3FE-AB07-4416-8288-8A8FD8FA16DF}">
      <dgm:prSet custT="1"/>
      <dgm:spPr/>
      <dgm:t>
        <a:bodyPr anchor="ctr"/>
        <a:lstStyle/>
        <a:p>
          <a:r>
            <a:rPr lang="en-IN" sz="2800" dirty="0">
              <a:latin typeface="Sagona ExtraLight" panose="02020303050505020204" pitchFamily="18" charset="0"/>
            </a:rPr>
            <a:t>We need a constant channel input for using CNN Architectures</a:t>
          </a:r>
          <a:endParaRPr lang="en-US" sz="2800" dirty="0">
            <a:latin typeface="Sagona ExtraLight" panose="02020303050505020204" pitchFamily="18" charset="0"/>
          </a:endParaRPr>
        </a:p>
      </dgm:t>
    </dgm:pt>
    <dgm:pt modelId="{FAF8AFD3-AC23-4584-8984-7DBEA270C0B5}" type="parTrans" cxnId="{6D0F25E4-758B-47B9-BB61-054FF3356D72}">
      <dgm:prSet/>
      <dgm:spPr/>
      <dgm:t>
        <a:bodyPr/>
        <a:lstStyle/>
        <a:p>
          <a:endParaRPr lang="en-US" sz="2800"/>
        </a:p>
      </dgm:t>
    </dgm:pt>
    <dgm:pt modelId="{C3438029-93E0-49DF-B1ED-9B1900E0B038}" type="sibTrans" cxnId="{6D0F25E4-758B-47B9-BB61-054FF3356D72}">
      <dgm:prSet/>
      <dgm:spPr/>
      <dgm:t>
        <a:bodyPr/>
        <a:lstStyle/>
        <a:p>
          <a:endParaRPr lang="en-US" sz="2800"/>
        </a:p>
      </dgm:t>
    </dgm:pt>
    <dgm:pt modelId="{942D4E08-4AD6-4F72-995A-0FE5591AD9AC}" type="pres">
      <dgm:prSet presAssocID="{091C5BC7-2357-4E3D-8AAE-97F4A99AA9B3}" presName="vert0" presStyleCnt="0">
        <dgm:presLayoutVars>
          <dgm:dir/>
          <dgm:animOne val="branch"/>
          <dgm:animLvl val="lvl"/>
        </dgm:presLayoutVars>
      </dgm:prSet>
      <dgm:spPr/>
    </dgm:pt>
    <dgm:pt modelId="{DDD9866C-5680-4D08-8DD1-D496AFFF5F6D}" type="pres">
      <dgm:prSet presAssocID="{83424D3D-F799-4FD2-B0D9-4004371F8C29}" presName="thickLine" presStyleLbl="alignNode1" presStyleIdx="0" presStyleCnt="3"/>
      <dgm:spPr/>
    </dgm:pt>
    <dgm:pt modelId="{A17E2B27-2D3B-4098-AB03-2602E0FDF265}" type="pres">
      <dgm:prSet presAssocID="{83424D3D-F799-4FD2-B0D9-4004371F8C29}" presName="horz1" presStyleCnt="0"/>
      <dgm:spPr/>
    </dgm:pt>
    <dgm:pt modelId="{71D4492D-05AC-4899-ABEA-02CBEF27C6D8}" type="pres">
      <dgm:prSet presAssocID="{83424D3D-F799-4FD2-B0D9-4004371F8C29}" presName="tx1" presStyleLbl="revTx" presStyleIdx="0" presStyleCnt="3"/>
      <dgm:spPr/>
    </dgm:pt>
    <dgm:pt modelId="{FA21FDA9-8076-4227-8B91-B4D65CBFF21D}" type="pres">
      <dgm:prSet presAssocID="{83424D3D-F799-4FD2-B0D9-4004371F8C29}" presName="vert1" presStyleCnt="0"/>
      <dgm:spPr/>
    </dgm:pt>
    <dgm:pt modelId="{01917CE7-056D-4763-80ED-0A7F887049BC}" type="pres">
      <dgm:prSet presAssocID="{A0A58DE1-09E5-485E-B40C-57CE144B604F}" presName="thickLine" presStyleLbl="alignNode1" presStyleIdx="1" presStyleCnt="3"/>
      <dgm:spPr/>
    </dgm:pt>
    <dgm:pt modelId="{24CB8D23-2B06-4C7E-BEDB-9241E139026D}" type="pres">
      <dgm:prSet presAssocID="{A0A58DE1-09E5-485E-B40C-57CE144B604F}" presName="horz1" presStyleCnt="0"/>
      <dgm:spPr/>
    </dgm:pt>
    <dgm:pt modelId="{4CB603D1-9B84-4CB9-B4E3-90CD91D4EB6E}" type="pres">
      <dgm:prSet presAssocID="{A0A58DE1-09E5-485E-B40C-57CE144B604F}" presName="tx1" presStyleLbl="revTx" presStyleIdx="1" presStyleCnt="3"/>
      <dgm:spPr/>
    </dgm:pt>
    <dgm:pt modelId="{8BFC06E0-D57F-4E91-986A-CA89C4631C07}" type="pres">
      <dgm:prSet presAssocID="{A0A58DE1-09E5-485E-B40C-57CE144B604F}" presName="vert1" presStyleCnt="0"/>
      <dgm:spPr/>
    </dgm:pt>
    <dgm:pt modelId="{D62877CC-3798-44AE-9FA9-DDB814B14FC6}" type="pres">
      <dgm:prSet presAssocID="{3A66E3FE-AB07-4416-8288-8A8FD8FA16DF}" presName="thickLine" presStyleLbl="alignNode1" presStyleIdx="2" presStyleCnt="3"/>
      <dgm:spPr/>
    </dgm:pt>
    <dgm:pt modelId="{FE0FA260-61E3-41D7-AC2C-B4C5646CCE7B}" type="pres">
      <dgm:prSet presAssocID="{3A66E3FE-AB07-4416-8288-8A8FD8FA16DF}" presName="horz1" presStyleCnt="0"/>
      <dgm:spPr/>
    </dgm:pt>
    <dgm:pt modelId="{3F66C37B-702A-41E7-B1F2-5EF146F5C7BF}" type="pres">
      <dgm:prSet presAssocID="{3A66E3FE-AB07-4416-8288-8A8FD8FA16DF}" presName="tx1" presStyleLbl="revTx" presStyleIdx="2" presStyleCnt="3"/>
      <dgm:spPr/>
    </dgm:pt>
    <dgm:pt modelId="{8AC38353-EB40-4B53-99EA-EDBD1B0DBDC0}" type="pres">
      <dgm:prSet presAssocID="{3A66E3FE-AB07-4416-8288-8A8FD8FA16DF}" presName="vert1" presStyleCnt="0"/>
      <dgm:spPr/>
    </dgm:pt>
  </dgm:ptLst>
  <dgm:cxnLst>
    <dgm:cxn modelId="{BA097F5E-4B62-4476-8910-D9429DF6D19B}" type="presOf" srcId="{A0A58DE1-09E5-485E-B40C-57CE144B604F}" destId="{4CB603D1-9B84-4CB9-B4E3-90CD91D4EB6E}" srcOrd="0" destOrd="0" presId="urn:microsoft.com/office/officeart/2008/layout/LinedList"/>
    <dgm:cxn modelId="{21060C53-44CA-40D0-9059-F38994BE27DF}" srcId="{091C5BC7-2357-4E3D-8AAE-97F4A99AA9B3}" destId="{A0A58DE1-09E5-485E-B40C-57CE144B604F}" srcOrd="1" destOrd="0" parTransId="{088C637D-50F5-405D-B064-16638EDD8109}" sibTransId="{06426413-9E93-47EA-9B90-EBD090CA8573}"/>
    <dgm:cxn modelId="{3B2E1786-DD9E-4CF9-A418-E22FBAE12BD4}" srcId="{091C5BC7-2357-4E3D-8AAE-97F4A99AA9B3}" destId="{83424D3D-F799-4FD2-B0D9-4004371F8C29}" srcOrd="0" destOrd="0" parTransId="{5230C87C-E46E-43C5-9EB3-7EE74EAD2AC3}" sibTransId="{FCC201F3-82FE-4348-B635-21E55D04A0AF}"/>
    <dgm:cxn modelId="{77AF80A7-3F3C-402A-8360-32BCBE8137B6}" type="presOf" srcId="{091C5BC7-2357-4E3D-8AAE-97F4A99AA9B3}" destId="{942D4E08-4AD6-4F72-995A-0FE5591AD9AC}" srcOrd="0" destOrd="0" presId="urn:microsoft.com/office/officeart/2008/layout/LinedList"/>
    <dgm:cxn modelId="{75999BBC-8739-4CB5-9924-DDBF87692275}" type="presOf" srcId="{83424D3D-F799-4FD2-B0D9-4004371F8C29}" destId="{71D4492D-05AC-4899-ABEA-02CBEF27C6D8}" srcOrd="0" destOrd="0" presId="urn:microsoft.com/office/officeart/2008/layout/LinedList"/>
    <dgm:cxn modelId="{A38B9FBD-702B-46E0-A852-EF16C85AFFF0}" type="presOf" srcId="{3A66E3FE-AB07-4416-8288-8A8FD8FA16DF}" destId="{3F66C37B-702A-41E7-B1F2-5EF146F5C7BF}" srcOrd="0" destOrd="0" presId="urn:microsoft.com/office/officeart/2008/layout/LinedList"/>
    <dgm:cxn modelId="{6D0F25E4-758B-47B9-BB61-054FF3356D72}" srcId="{091C5BC7-2357-4E3D-8AAE-97F4A99AA9B3}" destId="{3A66E3FE-AB07-4416-8288-8A8FD8FA16DF}" srcOrd="2" destOrd="0" parTransId="{FAF8AFD3-AC23-4584-8984-7DBEA270C0B5}" sibTransId="{C3438029-93E0-49DF-B1ED-9B1900E0B038}"/>
    <dgm:cxn modelId="{A498060F-594B-4F2B-8896-0F49EC7E9A70}" type="presParOf" srcId="{942D4E08-4AD6-4F72-995A-0FE5591AD9AC}" destId="{DDD9866C-5680-4D08-8DD1-D496AFFF5F6D}" srcOrd="0" destOrd="0" presId="urn:microsoft.com/office/officeart/2008/layout/LinedList"/>
    <dgm:cxn modelId="{4886E3C9-576A-4E07-B949-AEBFA70A6440}" type="presParOf" srcId="{942D4E08-4AD6-4F72-995A-0FE5591AD9AC}" destId="{A17E2B27-2D3B-4098-AB03-2602E0FDF265}" srcOrd="1" destOrd="0" presId="urn:microsoft.com/office/officeart/2008/layout/LinedList"/>
    <dgm:cxn modelId="{FAC634FB-E49E-4017-B906-7D5AB9140850}" type="presParOf" srcId="{A17E2B27-2D3B-4098-AB03-2602E0FDF265}" destId="{71D4492D-05AC-4899-ABEA-02CBEF27C6D8}" srcOrd="0" destOrd="0" presId="urn:microsoft.com/office/officeart/2008/layout/LinedList"/>
    <dgm:cxn modelId="{12E09033-31C1-4C64-B23C-C3040F7BA871}" type="presParOf" srcId="{A17E2B27-2D3B-4098-AB03-2602E0FDF265}" destId="{FA21FDA9-8076-4227-8B91-B4D65CBFF21D}" srcOrd="1" destOrd="0" presId="urn:microsoft.com/office/officeart/2008/layout/LinedList"/>
    <dgm:cxn modelId="{F99A8172-7FAD-42F7-BBD0-BD90E0E8D5EA}" type="presParOf" srcId="{942D4E08-4AD6-4F72-995A-0FE5591AD9AC}" destId="{01917CE7-056D-4763-80ED-0A7F887049BC}" srcOrd="2" destOrd="0" presId="urn:microsoft.com/office/officeart/2008/layout/LinedList"/>
    <dgm:cxn modelId="{2B52E53D-22E9-4521-8F23-511E9B04B704}" type="presParOf" srcId="{942D4E08-4AD6-4F72-995A-0FE5591AD9AC}" destId="{24CB8D23-2B06-4C7E-BEDB-9241E139026D}" srcOrd="3" destOrd="0" presId="urn:microsoft.com/office/officeart/2008/layout/LinedList"/>
    <dgm:cxn modelId="{3A1E5378-743B-4242-8AC1-A75DE2D94172}" type="presParOf" srcId="{24CB8D23-2B06-4C7E-BEDB-9241E139026D}" destId="{4CB603D1-9B84-4CB9-B4E3-90CD91D4EB6E}" srcOrd="0" destOrd="0" presId="urn:microsoft.com/office/officeart/2008/layout/LinedList"/>
    <dgm:cxn modelId="{AAA39237-0B1C-4E31-9E75-EB19C2283DA6}" type="presParOf" srcId="{24CB8D23-2B06-4C7E-BEDB-9241E139026D}" destId="{8BFC06E0-D57F-4E91-986A-CA89C4631C07}" srcOrd="1" destOrd="0" presId="urn:microsoft.com/office/officeart/2008/layout/LinedList"/>
    <dgm:cxn modelId="{0B8B7B6D-FE22-459E-A206-49840EBC25D2}" type="presParOf" srcId="{942D4E08-4AD6-4F72-995A-0FE5591AD9AC}" destId="{D62877CC-3798-44AE-9FA9-DDB814B14FC6}" srcOrd="4" destOrd="0" presId="urn:microsoft.com/office/officeart/2008/layout/LinedList"/>
    <dgm:cxn modelId="{0513BA64-12FC-427A-94C0-AF430D57D2F1}" type="presParOf" srcId="{942D4E08-4AD6-4F72-995A-0FE5591AD9AC}" destId="{FE0FA260-61E3-41D7-AC2C-B4C5646CCE7B}" srcOrd="5" destOrd="0" presId="urn:microsoft.com/office/officeart/2008/layout/LinedList"/>
    <dgm:cxn modelId="{CD9D40EC-14F3-45FD-B617-08580D2EF588}" type="presParOf" srcId="{FE0FA260-61E3-41D7-AC2C-B4C5646CCE7B}" destId="{3F66C37B-702A-41E7-B1F2-5EF146F5C7BF}" srcOrd="0" destOrd="0" presId="urn:microsoft.com/office/officeart/2008/layout/LinedList"/>
    <dgm:cxn modelId="{175AAF49-7F8A-4299-BEBD-99643363EE0B}" type="presParOf" srcId="{FE0FA260-61E3-41D7-AC2C-B4C5646CCE7B}" destId="{8AC38353-EB40-4B53-99EA-EDBD1B0DBD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1C5BC7-2357-4E3D-8AAE-97F4A99AA9B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3424D3D-F799-4FD2-B0D9-4004371F8C29}">
      <dgm:prSet custT="1"/>
      <dgm:spPr/>
      <dgm:t>
        <a:bodyPr anchor="ctr"/>
        <a:lstStyle/>
        <a:p>
          <a:pPr algn="l"/>
          <a:r>
            <a:rPr lang="en-US" sz="3200" dirty="0">
              <a:latin typeface="Sagona ExtraLight" panose="02020303050505020204" pitchFamily="18" charset="0"/>
            </a:rPr>
            <a:t>Minimum number of scans for a patient = 300</a:t>
          </a:r>
        </a:p>
      </dgm:t>
    </dgm:pt>
    <dgm:pt modelId="{5230C87C-E46E-43C5-9EB3-7EE74EAD2AC3}" type="parTrans" cxnId="{3B2E1786-DD9E-4CF9-A418-E22FBAE12BD4}">
      <dgm:prSet/>
      <dgm:spPr/>
      <dgm:t>
        <a:bodyPr/>
        <a:lstStyle/>
        <a:p>
          <a:endParaRPr lang="en-US" sz="2800"/>
        </a:p>
      </dgm:t>
    </dgm:pt>
    <dgm:pt modelId="{FCC201F3-82FE-4348-B635-21E55D04A0AF}" type="sibTrans" cxnId="{3B2E1786-DD9E-4CF9-A418-E22FBAE12BD4}">
      <dgm:prSet/>
      <dgm:spPr/>
      <dgm:t>
        <a:bodyPr/>
        <a:lstStyle/>
        <a:p>
          <a:endParaRPr lang="en-US" sz="2800"/>
        </a:p>
      </dgm:t>
    </dgm:pt>
    <dgm:pt modelId="{40603A58-B14C-4DD0-A565-C5CB59D2EA3F}">
      <dgm:prSet custT="1"/>
      <dgm:spPr/>
      <dgm:t>
        <a:bodyPr anchor="ctr"/>
        <a:lstStyle/>
        <a:p>
          <a:pPr algn="l"/>
          <a:r>
            <a:rPr lang="en-US" sz="3200" dirty="0">
              <a:latin typeface="Sagona ExtraLight" panose="02020303050505020204" pitchFamily="18" charset="0"/>
            </a:rPr>
            <a:t>Maximum number of scans for a patient = 1082 </a:t>
          </a:r>
        </a:p>
      </dgm:t>
    </dgm:pt>
    <dgm:pt modelId="{A1E8ABDE-E52A-4C18-9CE4-9354FAABD4FA}" type="parTrans" cxnId="{D7DC368A-5832-46C8-8A03-1D117153C484}">
      <dgm:prSet/>
      <dgm:spPr/>
      <dgm:t>
        <a:bodyPr/>
        <a:lstStyle/>
        <a:p>
          <a:endParaRPr lang="en-IN"/>
        </a:p>
      </dgm:t>
    </dgm:pt>
    <dgm:pt modelId="{E2FB8DC0-3FB3-4230-8940-D4C76371A377}" type="sibTrans" cxnId="{D7DC368A-5832-46C8-8A03-1D117153C484}">
      <dgm:prSet/>
      <dgm:spPr/>
      <dgm:t>
        <a:bodyPr/>
        <a:lstStyle/>
        <a:p>
          <a:endParaRPr lang="en-IN"/>
        </a:p>
      </dgm:t>
    </dgm:pt>
    <dgm:pt modelId="{B2629B7B-C935-4FED-A75F-8AA28C7B94A6}">
      <dgm:prSet custT="1"/>
      <dgm:spPr/>
      <dgm:t>
        <a:bodyPr anchor="ctr"/>
        <a:lstStyle/>
        <a:p>
          <a:pPr algn="l"/>
          <a:r>
            <a:rPr lang="en-US" sz="3200" dirty="0">
              <a:latin typeface="Sagona ExtraLight" panose="02020303050505020204" pitchFamily="18" charset="0"/>
            </a:rPr>
            <a:t>Sample </a:t>
          </a:r>
          <a:r>
            <a:rPr lang="en-US" sz="3200" b="1" u="sng" dirty="0">
              <a:latin typeface="Sagona ExtraLight" panose="02020303050505020204" pitchFamily="18" charset="0"/>
            </a:rPr>
            <a:t>N</a:t>
          </a:r>
          <a:r>
            <a:rPr lang="en-US" sz="3200" dirty="0">
              <a:latin typeface="Sagona ExtraLight" panose="02020303050505020204" pitchFamily="18" charset="0"/>
            </a:rPr>
            <a:t> scans for each patient at equally spaced intervals. Thus making the input channel size CONSTANT</a:t>
          </a:r>
        </a:p>
      </dgm:t>
    </dgm:pt>
    <dgm:pt modelId="{11F95804-9AC5-4955-9DCE-D4E33F806FAE}" type="parTrans" cxnId="{E20545EC-C189-4364-8AF0-66BAF3A7627C}">
      <dgm:prSet/>
      <dgm:spPr/>
      <dgm:t>
        <a:bodyPr/>
        <a:lstStyle/>
        <a:p>
          <a:endParaRPr lang="en-IN"/>
        </a:p>
      </dgm:t>
    </dgm:pt>
    <dgm:pt modelId="{27B227E9-A832-4017-8673-6ED6F8EE68BF}" type="sibTrans" cxnId="{E20545EC-C189-4364-8AF0-66BAF3A7627C}">
      <dgm:prSet/>
      <dgm:spPr/>
      <dgm:t>
        <a:bodyPr/>
        <a:lstStyle/>
        <a:p>
          <a:endParaRPr lang="en-IN"/>
        </a:p>
      </dgm:t>
    </dgm:pt>
    <dgm:pt modelId="{C20F6271-99B8-4E3D-AC96-69CEAF61EBAF}">
      <dgm:prSet custT="1"/>
      <dgm:spPr/>
      <dgm:t>
        <a:bodyPr anchor="ctr"/>
        <a:lstStyle/>
        <a:p>
          <a:pPr algn="l"/>
          <a:r>
            <a:rPr lang="en-US" sz="3200" dirty="0">
              <a:latin typeface="Sagona ExtraLight" panose="02020303050505020204" pitchFamily="18" charset="0"/>
            </a:rPr>
            <a:t>Now we can use any 2D-CNN architecture with </a:t>
          </a:r>
          <a:r>
            <a:rPr lang="en-US" sz="3200" dirty="0" err="1">
              <a:latin typeface="Sagona ExtraLight" panose="02020303050505020204" pitchFamily="18" charset="0"/>
            </a:rPr>
            <a:t>in_channels</a:t>
          </a:r>
          <a:r>
            <a:rPr lang="en-US" sz="3200" dirty="0">
              <a:latin typeface="Sagona ExtraLight" panose="02020303050505020204" pitchFamily="18" charset="0"/>
            </a:rPr>
            <a:t> = </a:t>
          </a:r>
          <a:r>
            <a:rPr lang="en-US" sz="3200" b="1" u="sng" dirty="0">
              <a:latin typeface="Sagona ExtraLight" panose="02020303050505020204" pitchFamily="18" charset="0"/>
            </a:rPr>
            <a:t>N</a:t>
          </a:r>
        </a:p>
      </dgm:t>
    </dgm:pt>
    <dgm:pt modelId="{C71488AD-A47F-4ADB-B199-CFA9760AECE4}" type="parTrans" cxnId="{FEEB2C1F-D569-4A80-83DB-E102605A21BA}">
      <dgm:prSet/>
      <dgm:spPr/>
      <dgm:t>
        <a:bodyPr/>
        <a:lstStyle/>
        <a:p>
          <a:endParaRPr lang="en-IN"/>
        </a:p>
      </dgm:t>
    </dgm:pt>
    <dgm:pt modelId="{4E46C1A8-FCB1-45E8-BCE6-46FCEBBD533F}" type="sibTrans" cxnId="{FEEB2C1F-D569-4A80-83DB-E102605A21BA}">
      <dgm:prSet/>
      <dgm:spPr/>
      <dgm:t>
        <a:bodyPr/>
        <a:lstStyle/>
        <a:p>
          <a:endParaRPr lang="en-IN"/>
        </a:p>
      </dgm:t>
    </dgm:pt>
    <dgm:pt modelId="{942D4E08-4AD6-4F72-995A-0FE5591AD9AC}" type="pres">
      <dgm:prSet presAssocID="{091C5BC7-2357-4E3D-8AAE-97F4A99AA9B3}" presName="vert0" presStyleCnt="0">
        <dgm:presLayoutVars>
          <dgm:dir/>
          <dgm:animOne val="branch"/>
          <dgm:animLvl val="lvl"/>
        </dgm:presLayoutVars>
      </dgm:prSet>
      <dgm:spPr/>
    </dgm:pt>
    <dgm:pt modelId="{DDD9866C-5680-4D08-8DD1-D496AFFF5F6D}" type="pres">
      <dgm:prSet presAssocID="{83424D3D-F799-4FD2-B0D9-4004371F8C29}" presName="thickLine" presStyleLbl="alignNode1" presStyleIdx="0" presStyleCnt="4"/>
      <dgm:spPr/>
    </dgm:pt>
    <dgm:pt modelId="{A17E2B27-2D3B-4098-AB03-2602E0FDF265}" type="pres">
      <dgm:prSet presAssocID="{83424D3D-F799-4FD2-B0D9-4004371F8C29}" presName="horz1" presStyleCnt="0"/>
      <dgm:spPr/>
    </dgm:pt>
    <dgm:pt modelId="{71D4492D-05AC-4899-ABEA-02CBEF27C6D8}" type="pres">
      <dgm:prSet presAssocID="{83424D3D-F799-4FD2-B0D9-4004371F8C29}" presName="tx1" presStyleLbl="revTx" presStyleIdx="0" presStyleCnt="4"/>
      <dgm:spPr/>
    </dgm:pt>
    <dgm:pt modelId="{FA21FDA9-8076-4227-8B91-B4D65CBFF21D}" type="pres">
      <dgm:prSet presAssocID="{83424D3D-F799-4FD2-B0D9-4004371F8C29}" presName="vert1" presStyleCnt="0"/>
      <dgm:spPr/>
    </dgm:pt>
    <dgm:pt modelId="{8D963A1E-0C13-43C2-8442-BD060BCD8895}" type="pres">
      <dgm:prSet presAssocID="{40603A58-B14C-4DD0-A565-C5CB59D2EA3F}" presName="thickLine" presStyleLbl="alignNode1" presStyleIdx="1" presStyleCnt="4"/>
      <dgm:spPr/>
    </dgm:pt>
    <dgm:pt modelId="{D3F9B799-F596-4884-9C10-EA6C03A899B1}" type="pres">
      <dgm:prSet presAssocID="{40603A58-B14C-4DD0-A565-C5CB59D2EA3F}" presName="horz1" presStyleCnt="0"/>
      <dgm:spPr/>
    </dgm:pt>
    <dgm:pt modelId="{1182CD91-A5BE-40F8-B831-FF2C6F795C39}" type="pres">
      <dgm:prSet presAssocID="{40603A58-B14C-4DD0-A565-C5CB59D2EA3F}" presName="tx1" presStyleLbl="revTx" presStyleIdx="1" presStyleCnt="4"/>
      <dgm:spPr/>
    </dgm:pt>
    <dgm:pt modelId="{428EA793-A5D0-4BBF-83AB-904926877429}" type="pres">
      <dgm:prSet presAssocID="{40603A58-B14C-4DD0-A565-C5CB59D2EA3F}" presName="vert1" presStyleCnt="0"/>
      <dgm:spPr/>
    </dgm:pt>
    <dgm:pt modelId="{100117AD-28D0-4176-B5B0-D8F24A25A32D}" type="pres">
      <dgm:prSet presAssocID="{B2629B7B-C935-4FED-A75F-8AA28C7B94A6}" presName="thickLine" presStyleLbl="alignNode1" presStyleIdx="2" presStyleCnt="4"/>
      <dgm:spPr/>
    </dgm:pt>
    <dgm:pt modelId="{AE80219D-F674-4EA4-B804-5E1CFC7C4EC7}" type="pres">
      <dgm:prSet presAssocID="{B2629B7B-C935-4FED-A75F-8AA28C7B94A6}" presName="horz1" presStyleCnt="0"/>
      <dgm:spPr/>
    </dgm:pt>
    <dgm:pt modelId="{A355C0AE-6815-4BF1-A4D6-2FB21DE0A624}" type="pres">
      <dgm:prSet presAssocID="{B2629B7B-C935-4FED-A75F-8AA28C7B94A6}" presName="tx1" presStyleLbl="revTx" presStyleIdx="2" presStyleCnt="4"/>
      <dgm:spPr/>
    </dgm:pt>
    <dgm:pt modelId="{198A29D3-C4A8-495D-8310-F8EBB53D37A4}" type="pres">
      <dgm:prSet presAssocID="{B2629B7B-C935-4FED-A75F-8AA28C7B94A6}" presName="vert1" presStyleCnt="0"/>
      <dgm:spPr/>
    </dgm:pt>
    <dgm:pt modelId="{989DCA1F-C8BA-4792-82F4-88ADD71EFC3A}" type="pres">
      <dgm:prSet presAssocID="{C20F6271-99B8-4E3D-AC96-69CEAF61EBAF}" presName="thickLine" presStyleLbl="alignNode1" presStyleIdx="3" presStyleCnt="4"/>
      <dgm:spPr/>
    </dgm:pt>
    <dgm:pt modelId="{AF7582A8-EE7C-4E13-9C54-2A6DE27835C6}" type="pres">
      <dgm:prSet presAssocID="{C20F6271-99B8-4E3D-AC96-69CEAF61EBAF}" presName="horz1" presStyleCnt="0"/>
      <dgm:spPr/>
    </dgm:pt>
    <dgm:pt modelId="{6F099021-638C-4BC4-A0C2-C949AC6C018B}" type="pres">
      <dgm:prSet presAssocID="{C20F6271-99B8-4E3D-AC96-69CEAF61EBAF}" presName="tx1" presStyleLbl="revTx" presStyleIdx="3" presStyleCnt="4"/>
      <dgm:spPr/>
    </dgm:pt>
    <dgm:pt modelId="{C75E8FD4-580D-41DF-8236-8215932BB653}" type="pres">
      <dgm:prSet presAssocID="{C20F6271-99B8-4E3D-AC96-69CEAF61EBAF}" presName="vert1" presStyleCnt="0"/>
      <dgm:spPr/>
    </dgm:pt>
  </dgm:ptLst>
  <dgm:cxnLst>
    <dgm:cxn modelId="{FEEB2C1F-D569-4A80-83DB-E102605A21BA}" srcId="{091C5BC7-2357-4E3D-8AAE-97F4A99AA9B3}" destId="{C20F6271-99B8-4E3D-AC96-69CEAF61EBAF}" srcOrd="3" destOrd="0" parTransId="{C71488AD-A47F-4ADB-B199-CFA9760AECE4}" sibTransId="{4E46C1A8-FCB1-45E8-BCE6-46FCEBBD533F}"/>
    <dgm:cxn modelId="{3B2E1786-DD9E-4CF9-A418-E22FBAE12BD4}" srcId="{091C5BC7-2357-4E3D-8AAE-97F4A99AA9B3}" destId="{83424D3D-F799-4FD2-B0D9-4004371F8C29}" srcOrd="0" destOrd="0" parTransId="{5230C87C-E46E-43C5-9EB3-7EE74EAD2AC3}" sibTransId="{FCC201F3-82FE-4348-B635-21E55D04A0AF}"/>
    <dgm:cxn modelId="{B009A289-A1DF-4BE7-8D69-C8B65FE983FD}" type="presOf" srcId="{C20F6271-99B8-4E3D-AC96-69CEAF61EBAF}" destId="{6F099021-638C-4BC4-A0C2-C949AC6C018B}" srcOrd="0" destOrd="0" presId="urn:microsoft.com/office/officeart/2008/layout/LinedList"/>
    <dgm:cxn modelId="{D7DC368A-5832-46C8-8A03-1D117153C484}" srcId="{091C5BC7-2357-4E3D-8AAE-97F4A99AA9B3}" destId="{40603A58-B14C-4DD0-A565-C5CB59D2EA3F}" srcOrd="1" destOrd="0" parTransId="{A1E8ABDE-E52A-4C18-9CE4-9354FAABD4FA}" sibTransId="{E2FB8DC0-3FB3-4230-8940-D4C76371A377}"/>
    <dgm:cxn modelId="{2755DC97-A813-45D4-8AE6-E734E80C54BB}" type="presOf" srcId="{40603A58-B14C-4DD0-A565-C5CB59D2EA3F}" destId="{1182CD91-A5BE-40F8-B831-FF2C6F795C39}" srcOrd="0" destOrd="0" presId="urn:microsoft.com/office/officeart/2008/layout/LinedList"/>
    <dgm:cxn modelId="{77AF80A7-3F3C-402A-8360-32BCBE8137B6}" type="presOf" srcId="{091C5BC7-2357-4E3D-8AAE-97F4A99AA9B3}" destId="{942D4E08-4AD6-4F72-995A-0FE5591AD9AC}" srcOrd="0" destOrd="0" presId="urn:microsoft.com/office/officeart/2008/layout/LinedList"/>
    <dgm:cxn modelId="{75999BBC-8739-4CB5-9924-DDBF87692275}" type="presOf" srcId="{83424D3D-F799-4FD2-B0D9-4004371F8C29}" destId="{71D4492D-05AC-4899-ABEA-02CBEF27C6D8}" srcOrd="0" destOrd="0" presId="urn:microsoft.com/office/officeart/2008/layout/LinedList"/>
    <dgm:cxn modelId="{E20545EC-C189-4364-8AF0-66BAF3A7627C}" srcId="{091C5BC7-2357-4E3D-8AAE-97F4A99AA9B3}" destId="{B2629B7B-C935-4FED-A75F-8AA28C7B94A6}" srcOrd="2" destOrd="0" parTransId="{11F95804-9AC5-4955-9DCE-D4E33F806FAE}" sibTransId="{27B227E9-A832-4017-8673-6ED6F8EE68BF}"/>
    <dgm:cxn modelId="{6AAB7EED-0B62-4091-89E3-E2CCA22BC789}" type="presOf" srcId="{B2629B7B-C935-4FED-A75F-8AA28C7B94A6}" destId="{A355C0AE-6815-4BF1-A4D6-2FB21DE0A624}" srcOrd="0" destOrd="0" presId="urn:microsoft.com/office/officeart/2008/layout/LinedList"/>
    <dgm:cxn modelId="{A498060F-594B-4F2B-8896-0F49EC7E9A70}" type="presParOf" srcId="{942D4E08-4AD6-4F72-995A-0FE5591AD9AC}" destId="{DDD9866C-5680-4D08-8DD1-D496AFFF5F6D}" srcOrd="0" destOrd="0" presId="urn:microsoft.com/office/officeart/2008/layout/LinedList"/>
    <dgm:cxn modelId="{4886E3C9-576A-4E07-B949-AEBFA70A6440}" type="presParOf" srcId="{942D4E08-4AD6-4F72-995A-0FE5591AD9AC}" destId="{A17E2B27-2D3B-4098-AB03-2602E0FDF265}" srcOrd="1" destOrd="0" presId="urn:microsoft.com/office/officeart/2008/layout/LinedList"/>
    <dgm:cxn modelId="{FAC634FB-E49E-4017-B906-7D5AB9140850}" type="presParOf" srcId="{A17E2B27-2D3B-4098-AB03-2602E0FDF265}" destId="{71D4492D-05AC-4899-ABEA-02CBEF27C6D8}" srcOrd="0" destOrd="0" presId="urn:microsoft.com/office/officeart/2008/layout/LinedList"/>
    <dgm:cxn modelId="{12E09033-31C1-4C64-B23C-C3040F7BA871}" type="presParOf" srcId="{A17E2B27-2D3B-4098-AB03-2602E0FDF265}" destId="{FA21FDA9-8076-4227-8B91-B4D65CBFF21D}" srcOrd="1" destOrd="0" presId="urn:microsoft.com/office/officeart/2008/layout/LinedList"/>
    <dgm:cxn modelId="{B5C8E213-F791-45B2-9C07-F07865AA4899}" type="presParOf" srcId="{942D4E08-4AD6-4F72-995A-0FE5591AD9AC}" destId="{8D963A1E-0C13-43C2-8442-BD060BCD8895}" srcOrd="2" destOrd="0" presId="urn:microsoft.com/office/officeart/2008/layout/LinedList"/>
    <dgm:cxn modelId="{F9ABA73F-4434-496D-BBAB-EA934E5A1A05}" type="presParOf" srcId="{942D4E08-4AD6-4F72-995A-0FE5591AD9AC}" destId="{D3F9B799-F596-4884-9C10-EA6C03A899B1}" srcOrd="3" destOrd="0" presId="urn:microsoft.com/office/officeart/2008/layout/LinedList"/>
    <dgm:cxn modelId="{37F7FF18-8F54-4391-BC59-58390425CFA5}" type="presParOf" srcId="{D3F9B799-F596-4884-9C10-EA6C03A899B1}" destId="{1182CD91-A5BE-40F8-B831-FF2C6F795C39}" srcOrd="0" destOrd="0" presId="urn:microsoft.com/office/officeart/2008/layout/LinedList"/>
    <dgm:cxn modelId="{89CB0D19-A092-4F7E-83E8-3739C5F96E47}" type="presParOf" srcId="{D3F9B799-F596-4884-9C10-EA6C03A899B1}" destId="{428EA793-A5D0-4BBF-83AB-904926877429}" srcOrd="1" destOrd="0" presId="urn:microsoft.com/office/officeart/2008/layout/LinedList"/>
    <dgm:cxn modelId="{E083E679-9709-438D-B882-BC6D6B62B059}" type="presParOf" srcId="{942D4E08-4AD6-4F72-995A-0FE5591AD9AC}" destId="{100117AD-28D0-4176-B5B0-D8F24A25A32D}" srcOrd="4" destOrd="0" presId="urn:microsoft.com/office/officeart/2008/layout/LinedList"/>
    <dgm:cxn modelId="{0EA89A7E-1181-4018-A2D9-DFE78AA5E0F2}" type="presParOf" srcId="{942D4E08-4AD6-4F72-995A-0FE5591AD9AC}" destId="{AE80219D-F674-4EA4-B804-5E1CFC7C4EC7}" srcOrd="5" destOrd="0" presId="urn:microsoft.com/office/officeart/2008/layout/LinedList"/>
    <dgm:cxn modelId="{2BB43756-3851-4845-B4AB-462EC946AC70}" type="presParOf" srcId="{AE80219D-F674-4EA4-B804-5E1CFC7C4EC7}" destId="{A355C0AE-6815-4BF1-A4D6-2FB21DE0A624}" srcOrd="0" destOrd="0" presId="urn:microsoft.com/office/officeart/2008/layout/LinedList"/>
    <dgm:cxn modelId="{978DAB75-5962-47D5-98EB-8380117D52E7}" type="presParOf" srcId="{AE80219D-F674-4EA4-B804-5E1CFC7C4EC7}" destId="{198A29D3-C4A8-495D-8310-F8EBB53D37A4}" srcOrd="1" destOrd="0" presId="urn:microsoft.com/office/officeart/2008/layout/LinedList"/>
    <dgm:cxn modelId="{5CA80AF5-78DB-468E-80C2-ACF91850A000}" type="presParOf" srcId="{942D4E08-4AD6-4F72-995A-0FE5591AD9AC}" destId="{989DCA1F-C8BA-4792-82F4-88ADD71EFC3A}" srcOrd="6" destOrd="0" presId="urn:microsoft.com/office/officeart/2008/layout/LinedList"/>
    <dgm:cxn modelId="{3B8917BD-99C7-41BB-B183-5375DA417CDF}" type="presParOf" srcId="{942D4E08-4AD6-4F72-995A-0FE5591AD9AC}" destId="{AF7582A8-EE7C-4E13-9C54-2A6DE27835C6}" srcOrd="7" destOrd="0" presId="urn:microsoft.com/office/officeart/2008/layout/LinedList"/>
    <dgm:cxn modelId="{963B4C03-9AA7-498E-A6EB-0B0881673E26}" type="presParOf" srcId="{AF7582A8-EE7C-4E13-9C54-2A6DE27835C6}" destId="{6F099021-638C-4BC4-A0C2-C949AC6C018B}" srcOrd="0" destOrd="0" presId="urn:microsoft.com/office/officeart/2008/layout/LinedList"/>
    <dgm:cxn modelId="{3EBB478F-C4FB-489B-8606-AA682C5450F0}" type="presParOf" srcId="{AF7582A8-EE7C-4E13-9C54-2A6DE27835C6}" destId="{C75E8FD4-580D-41DF-8236-8215932BB6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1C5BC7-2357-4E3D-8AAE-97F4A99AA9B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3424D3D-F799-4FD2-B0D9-4004371F8C29}">
      <dgm:prSet custT="1"/>
      <dgm:spPr/>
      <dgm:t>
        <a:bodyPr anchor="ctr"/>
        <a:lstStyle/>
        <a:p>
          <a:pPr algn="l"/>
          <a:r>
            <a:rPr lang="en-US" sz="3600" dirty="0">
              <a:latin typeface="Sagona ExtraLight" panose="02020303050505020204" pitchFamily="18" charset="0"/>
            </a:rPr>
            <a:t>Using the </a:t>
          </a:r>
          <a:r>
            <a:rPr lang="en-IN" sz="3600" dirty="0">
              <a:latin typeface="Sagona ExtraLight" panose="02020303050505020204" pitchFamily="18" charset="0"/>
            </a:rPr>
            <a:t>mobilenetv3_large_100 architecture</a:t>
          </a:r>
          <a:endParaRPr lang="en-US" sz="3600" dirty="0">
            <a:latin typeface="Sagona ExtraLight" panose="02020303050505020204" pitchFamily="18" charset="0"/>
          </a:endParaRPr>
        </a:p>
      </dgm:t>
    </dgm:pt>
    <dgm:pt modelId="{5230C87C-E46E-43C5-9EB3-7EE74EAD2AC3}" type="parTrans" cxnId="{3B2E1786-DD9E-4CF9-A418-E22FBAE12BD4}">
      <dgm:prSet/>
      <dgm:spPr/>
      <dgm:t>
        <a:bodyPr/>
        <a:lstStyle/>
        <a:p>
          <a:endParaRPr lang="en-US" sz="2800"/>
        </a:p>
      </dgm:t>
    </dgm:pt>
    <dgm:pt modelId="{FCC201F3-82FE-4348-B635-21E55D04A0AF}" type="sibTrans" cxnId="{3B2E1786-DD9E-4CF9-A418-E22FBAE12BD4}">
      <dgm:prSet/>
      <dgm:spPr/>
      <dgm:t>
        <a:bodyPr/>
        <a:lstStyle/>
        <a:p>
          <a:endParaRPr lang="en-US" sz="2800"/>
        </a:p>
      </dgm:t>
    </dgm:pt>
    <dgm:pt modelId="{40603A58-B14C-4DD0-A565-C5CB59D2EA3F}">
      <dgm:prSet custT="1"/>
      <dgm:spPr/>
      <dgm:t>
        <a:bodyPr anchor="ctr"/>
        <a:lstStyle/>
        <a:p>
          <a:pPr algn="l"/>
          <a:r>
            <a:rPr lang="en-US" sz="3600" dirty="0">
              <a:latin typeface="Sagona ExtraLight" panose="02020303050505020204" pitchFamily="18" charset="0"/>
            </a:rPr>
            <a:t>Changing the input layers to take 69/300 channels.</a:t>
          </a:r>
        </a:p>
      </dgm:t>
    </dgm:pt>
    <dgm:pt modelId="{A1E8ABDE-E52A-4C18-9CE4-9354FAABD4FA}" type="parTrans" cxnId="{D7DC368A-5832-46C8-8A03-1D117153C484}">
      <dgm:prSet/>
      <dgm:spPr/>
      <dgm:t>
        <a:bodyPr/>
        <a:lstStyle/>
        <a:p>
          <a:endParaRPr lang="en-IN"/>
        </a:p>
      </dgm:t>
    </dgm:pt>
    <dgm:pt modelId="{E2FB8DC0-3FB3-4230-8940-D4C76371A377}" type="sibTrans" cxnId="{D7DC368A-5832-46C8-8A03-1D117153C484}">
      <dgm:prSet/>
      <dgm:spPr/>
      <dgm:t>
        <a:bodyPr/>
        <a:lstStyle/>
        <a:p>
          <a:endParaRPr lang="en-IN"/>
        </a:p>
      </dgm:t>
    </dgm:pt>
    <dgm:pt modelId="{B2629B7B-C935-4FED-A75F-8AA28C7B94A6}">
      <dgm:prSet custT="1"/>
      <dgm:spPr/>
      <dgm:t>
        <a:bodyPr anchor="ctr"/>
        <a:lstStyle/>
        <a:p>
          <a:pPr algn="l"/>
          <a:r>
            <a:rPr lang="en-US" sz="3600" dirty="0">
              <a:latin typeface="Sagona ExtraLight" panose="02020303050505020204" pitchFamily="18" charset="0"/>
            </a:rPr>
            <a:t>Changing the output layer for binary classification.</a:t>
          </a:r>
        </a:p>
      </dgm:t>
    </dgm:pt>
    <dgm:pt modelId="{11F95804-9AC5-4955-9DCE-D4E33F806FAE}" type="parTrans" cxnId="{E20545EC-C189-4364-8AF0-66BAF3A7627C}">
      <dgm:prSet/>
      <dgm:spPr/>
      <dgm:t>
        <a:bodyPr/>
        <a:lstStyle/>
        <a:p>
          <a:endParaRPr lang="en-IN"/>
        </a:p>
      </dgm:t>
    </dgm:pt>
    <dgm:pt modelId="{27B227E9-A832-4017-8673-6ED6F8EE68BF}" type="sibTrans" cxnId="{E20545EC-C189-4364-8AF0-66BAF3A7627C}">
      <dgm:prSet/>
      <dgm:spPr/>
      <dgm:t>
        <a:bodyPr/>
        <a:lstStyle/>
        <a:p>
          <a:endParaRPr lang="en-IN"/>
        </a:p>
      </dgm:t>
    </dgm:pt>
    <dgm:pt modelId="{C20F6271-99B8-4E3D-AC96-69CEAF61EBAF}">
      <dgm:prSet custT="1"/>
      <dgm:spPr/>
      <dgm:t>
        <a:bodyPr anchor="ctr"/>
        <a:lstStyle/>
        <a:p>
          <a:pPr algn="l"/>
          <a:r>
            <a:rPr lang="en-US" sz="3600" dirty="0">
              <a:latin typeface="Sagona ExtraLight" panose="02020303050505020204" pitchFamily="18" charset="0"/>
            </a:rPr>
            <a:t>Freezing the intermediate layers for training.</a:t>
          </a:r>
        </a:p>
      </dgm:t>
    </dgm:pt>
    <dgm:pt modelId="{C71488AD-A47F-4ADB-B199-CFA9760AECE4}" type="parTrans" cxnId="{FEEB2C1F-D569-4A80-83DB-E102605A21BA}">
      <dgm:prSet/>
      <dgm:spPr/>
      <dgm:t>
        <a:bodyPr/>
        <a:lstStyle/>
        <a:p>
          <a:endParaRPr lang="en-IN"/>
        </a:p>
      </dgm:t>
    </dgm:pt>
    <dgm:pt modelId="{4E46C1A8-FCB1-45E8-BCE6-46FCEBBD533F}" type="sibTrans" cxnId="{FEEB2C1F-D569-4A80-83DB-E102605A21BA}">
      <dgm:prSet/>
      <dgm:spPr/>
      <dgm:t>
        <a:bodyPr/>
        <a:lstStyle/>
        <a:p>
          <a:endParaRPr lang="en-IN"/>
        </a:p>
      </dgm:t>
    </dgm:pt>
    <dgm:pt modelId="{942D4E08-4AD6-4F72-995A-0FE5591AD9AC}" type="pres">
      <dgm:prSet presAssocID="{091C5BC7-2357-4E3D-8AAE-97F4A99AA9B3}" presName="vert0" presStyleCnt="0">
        <dgm:presLayoutVars>
          <dgm:dir/>
          <dgm:animOne val="branch"/>
          <dgm:animLvl val="lvl"/>
        </dgm:presLayoutVars>
      </dgm:prSet>
      <dgm:spPr/>
    </dgm:pt>
    <dgm:pt modelId="{DDD9866C-5680-4D08-8DD1-D496AFFF5F6D}" type="pres">
      <dgm:prSet presAssocID="{83424D3D-F799-4FD2-B0D9-4004371F8C29}" presName="thickLine" presStyleLbl="alignNode1" presStyleIdx="0" presStyleCnt="4"/>
      <dgm:spPr/>
    </dgm:pt>
    <dgm:pt modelId="{A17E2B27-2D3B-4098-AB03-2602E0FDF265}" type="pres">
      <dgm:prSet presAssocID="{83424D3D-F799-4FD2-B0D9-4004371F8C29}" presName="horz1" presStyleCnt="0"/>
      <dgm:spPr/>
    </dgm:pt>
    <dgm:pt modelId="{71D4492D-05AC-4899-ABEA-02CBEF27C6D8}" type="pres">
      <dgm:prSet presAssocID="{83424D3D-F799-4FD2-B0D9-4004371F8C29}" presName="tx1" presStyleLbl="revTx" presStyleIdx="0" presStyleCnt="4"/>
      <dgm:spPr/>
    </dgm:pt>
    <dgm:pt modelId="{FA21FDA9-8076-4227-8B91-B4D65CBFF21D}" type="pres">
      <dgm:prSet presAssocID="{83424D3D-F799-4FD2-B0D9-4004371F8C29}" presName="vert1" presStyleCnt="0"/>
      <dgm:spPr/>
    </dgm:pt>
    <dgm:pt modelId="{8D963A1E-0C13-43C2-8442-BD060BCD8895}" type="pres">
      <dgm:prSet presAssocID="{40603A58-B14C-4DD0-A565-C5CB59D2EA3F}" presName="thickLine" presStyleLbl="alignNode1" presStyleIdx="1" presStyleCnt="4"/>
      <dgm:spPr/>
    </dgm:pt>
    <dgm:pt modelId="{D3F9B799-F596-4884-9C10-EA6C03A899B1}" type="pres">
      <dgm:prSet presAssocID="{40603A58-B14C-4DD0-A565-C5CB59D2EA3F}" presName="horz1" presStyleCnt="0"/>
      <dgm:spPr/>
    </dgm:pt>
    <dgm:pt modelId="{1182CD91-A5BE-40F8-B831-FF2C6F795C39}" type="pres">
      <dgm:prSet presAssocID="{40603A58-B14C-4DD0-A565-C5CB59D2EA3F}" presName="tx1" presStyleLbl="revTx" presStyleIdx="1" presStyleCnt="4"/>
      <dgm:spPr/>
    </dgm:pt>
    <dgm:pt modelId="{428EA793-A5D0-4BBF-83AB-904926877429}" type="pres">
      <dgm:prSet presAssocID="{40603A58-B14C-4DD0-A565-C5CB59D2EA3F}" presName="vert1" presStyleCnt="0"/>
      <dgm:spPr/>
    </dgm:pt>
    <dgm:pt modelId="{100117AD-28D0-4176-B5B0-D8F24A25A32D}" type="pres">
      <dgm:prSet presAssocID="{B2629B7B-C935-4FED-A75F-8AA28C7B94A6}" presName="thickLine" presStyleLbl="alignNode1" presStyleIdx="2" presStyleCnt="4"/>
      <dgm:spPr/>
    </dgm:pt>
    <dgm:pt modelId="{AE80219D-F674-4EA4-B804-5E1CFC7C4EC7}" type="pres">
      <dgm:prSet presAssocID="{B2629B7B-C935-4FED-A75F-8AA28C7B94A6}" presName="horz1" presStyleCnt="0"/>
      <dgm:spPr/>
    </dgm:pt>
    <dgm:pt modelId="{A355C0AE-6815-4BF1-A4D6-2FB21DE0A624}" type="pres">
      <dgm:prSet presAssocID="{B2629B7B-C935-4FED-A75F-8AA28C7B94A6}" presName="tx1" presStyleLbl="revTx" presStyleIdx="2" presStyleCnt="4"/>
      <dgm:spPr/>
    </dgm:pt>
    <dgm:pt modelId="{198A29D3-C4A8-495D-8310-F8EBB53D37A4}" type="pres">
      <dgm:prSet presAssocID="{B2629B7B-C935-4FED-A75F-8AA28C7B94A6}" presName="vert1" presStyleCnt="0"/>
      <dgm:spPr/>
    </dgm:pt>
    <dgm:pt modelId="{989DCA1F-C8BA-4792-82F4-88ADD71EFC3A}" type="pres">
      <dgm:prSet presAssocID="{C20F6271-99B8-4E3D-AC96-69CEAF61EBAF}" presName="thickLine" presStyleLbl="alignNode1" presStyleIdx="3" presStyleCnt="4"/>
      <dgm:spPr/>
    </dgm:pt>
    <dgm:pt modelId="{AF7582A8-EE7C-4E13-9C54-2A6DE27835C6}" type="pres">
      <dgm:prSet presAssocID="{C20F6271-99B8-4E3D-AC96-69CEAF61EBAF}" presName="horz1" presStyleCnt="0"/>
      <dgm:spPr/>
    </dgm:pt>
    <dgm:pt modelId="{6F099021-638C-4BC4-A0C2-C949AC6C018B}" type="pres">
      <dgm:prSet presAssocID="{C20F6271-99B8-4E3D-AC96-69CEAF61EBAF}" presName="tx1" presStyleLbl="revTx" presStyleIdx="3" presStyleCnt="4"/>
      <dgm:spPr/>
    </dgm:pt>
    <dgm:pt modelId="{C75E8FD4-580D-41DF-8236-8215932BB653}" type="pres">
      <dgm:prSet presAssocID="{C20F6271-99B8-4E3D-AC96-69CEAF61EBAF}" presName="vert1" presStyleCnt="0"/>
      <dgm:spPr/>
    </dgm:pt>
  </dgm:ptLst>
  <dgm:cxnLst>
    <dgm:cxn modelId="{FEEB2C1F-D569-4A80-83DB-E102605A21BA}" srcId="{091C5BC7-2357-4E3D-8AAE-97F4A99AA9B3}" destId="{C20F6271-99B8-4E3D-AC96-69CEAF61EBAF}" srcOrd="3" destOrd="0" parTransId="{C71488AD-A47F-4ADB-B199-CFA9760AECE4}" sibTransId="{4E46C1A8-FCB1-45E8-BCE6-46FCEBBD533F}"/>
    <dgm:cxn modelId="{3B2E1786-DD9E-4CF9-A418-E22FBAE12BD4}" srcId="{091C5BC7-2357-4E3D-8AAE-97F4A99AA9B3}" destId="{83424D3D-F799-4FD2-B0D9-4004371F8C29}" srcOrd="0" destOrd="0" parTransId="{5230C87C-E46E-43C5-9EB3-7EE74EAD2AC3}" sibTransId="{FCC201F3-82FE-4348-B635-21E55D04A0AF}"/>
    <dgm:cxn modelId="{B009A289-A1DF-4BE7-8D69-C8B65FE983FD}" type="presOf" srcId="{C20F6271-99B8-4E3D-AC96-69CEAF61EBAF}" destId="{6F099021-638C-4BC4-A0C2-C949AC6C018B}" srcOrd="0" destOrd="0" presId="urn:microsoft.com/office/officeart/2008/layout/LinedList"/>
    <dgm:cxn modelId="{D7DC368A-5832-46C8-8A03-1D117153C484}" srcId="{091C5BC7-2357-4E3D-8AAE-97F4A99AA9B3}" destId="{40603A58-B14C-4DD0-A565-C5CB59D2EA3F}" srcOrd="1" destOrd="0" parTransId="{A1E8ABDE-E52A-4C18-9CE4-9354FAABD4FA}" sibTransId="{E2FB8DC0-3FB3-4230-8940-D4C76371A377}"/>
    <dgm:cxn modelId="{2755DC97-A813-45D4-8AE6-E734E80C54BB}" type="presOf" srcId="{40603A58-B14C-4DD0-A565-C5CB59D2EA3F}" destId="{1182CD91-A5BE-40F8-B831-FF2C6F795C39}" srcOrd="0" destOrd="0" presId="urn:microsoft.com/office/officeart/2008/layout/LinedList"/>
    <dgm:cxn modelId="{77AF80A7-3F3C-402A-8360-32BCBE8137B6}" type="presOf" srcId="{091C5BC7-2357-4E3D-8AAE-97F4A99AA9B3}" destId="{942D4E08-4AD6-4F72-995A-0FE5591AD9AC}" srcOrd="0" destOrd="0" presId="urn:microsoft.com/office/officeart/2008/layout/LinedList"/>
    <dgm:cxn modelId="{75999BBC-8739-4CB5-9924-DDBF87692275}" type="presOf" srcId="{83424D3D-F799-4FD2-B0D9-4004371F8C29}" destId="{71D4492D-05AC-4899-ABEA-02CBEF27C6D8}" srcOrd="0" destOrd="0" presId="urn:microsoft.com/office/officeart/2008/layout/LinedList"/>
    <dgm:cxn modelId="{E20545EC-C189-4364-8AF0-66BAF3A7627C}" srcId="{091C5BC7-2357-4E3D-8AAE-97F4A99AA9B3}" destId="{B2629B7B-C935-4FED-A75F-8AA28C7B94A6}" srcOrd="2" destOrd="0" parTransId="{11F95804-9AC5-4955-9DCE-D4E33F806FAE}" sibTransId="{27B227E9-A832-4017-8673-6ED6F8EE68BF}"/>
    <dgm:cxn modelId="{6AAB7EED-0B62-4091-89E3-E2CCA22BC789}" type="presOf" srcId="{B2629B7B-C935-4FED-A75F-8AA28C7B94A6}" destId="{A355C0AE-6815-4BF1-A4D6-2FB21DE0A624}" srcOrd="0" destOrd="0" presId="urn:microsoft.com/office/officeart/2008/layout/LinedList"/>
    <dgm:cxn modelId="{A498060F-594B-4F2B-8896-0F49EC7E9A70}" type="presParOf" srcId="{942D4E08-4AD6-4F72-995A-0FE5591AD9AC}" destId="{DDD9866C-5680-4D08-8DD1-D496AFFF5F6D}" srcOrd="0" destOrd="0" presId="urn:microsoft.com/office/officeart/2008/layout/LinedList"/>
    <dgm:cxn modelId="{4886E3C9-576A-4E07-B949-AEBFA70A6440}" type="presParOf" srcId="{942D4E08-4AD6-4F72-995A-0FE5591AD9AC}" destId="{A17E2B27-2D3B-4098-AB03-2602E0FDF265}" srcOrd="1" destOrd="0" presId="urn:microsoft.com/office/officeart/2008/layout/LinedList"/>
    <dgm:cxn modelId="{FAC634FB-E49E-4017-B906-7D5AB9140850}" type="presParOf" srcId="{A17E2B27-2D3B-4098-AB03-2602E0FDF265}" destId="{71D4492D-05AC-4899-ABEA-02CBEF27C6D8}" srcOrd="0" destOrd="0" presId="urn:microsoft.com/office/officeart/2008/layout/LinedList"/>
    <dgm:cxn modelId="{12E09033-31C1-4C64-B23C-C3040F7BA871}" type="presParOf" srcId="{A17E2B27-2D3B-4098-AB03-2602E0FDF265}" destId="{FA21FDA9-8076-4227-8B91-B4D65CBFF21D}" srcOrd="1" destOrd="0" presId="urn:microsoft.com/office/officeart/2008/layout/LinedList"/>
    <dgm:cxn modelId="{B5C8E213-F791-45B2-9C07-F07865AA4899}" type="presParOf" srcId="{942D4E08-4AD6-4F72-995A-0FE5591AD9AC}" destId="{8D963A1E-0C13-43C2-8442-BD060BCD8895}" srcOrd="2" destOrd="0" presId="urn:microsoft.com/office/officeart/2008/layout/LinedList"/>
    <dgm:cxn modelId="{F9ABA73F-4434-496D-BBAB-EA934E5A1A05}" type="presParOf" srcId="{942D4E08-4AD6-4F72-995A-0FE5591AD9AC}" destId="{D3F9B799-F596-4884-9C10-EA6C03A899B1}" srcOrd="3" destOrd="0" presId="urn:microsoft.com/office/officeart/2008/layout/LinedList"/>
    <dgm:cxn modelId="{37F7FF18-8F54-4391-BC59-58390425CFA5}" type="presParOf" srcId="{D3F9B799-F596-4884-9C10-EA6C03A899B1}" destId="{1182CD91-A5BE-40F8-B831-FF2C6F795C39}" srcOrd="0" destOrd="0" presId="urn:microsoft.com/office/officeart/2008/layout/LinedList"/>
    <dgm:cxn modelId="{89CB0D19-A092-4F7E-83E8-3739C5F96E47}" type="presParOf" srcId="{D3F9B799-F596-4884-9C10-EA6C03A899B1}" destId="{428EA793-A5D0-4BBF-83AB-904926877429}" srcOrd="1" destOrd="0" presId="urn:microsoft.com/office/officeart/2008/layout/LinedList"/>
    <dgm:cxn modelId="{E083E679-9709-438D-B882-BC6D6B62B059}" type="presParOf" srcId="{942D4E08-4AD6-4F72-995A-0FE5591AD9AC}" destId="{100117AD-28D0-4176-B5B0-D8F24A25A32D}" srcOrd="4" destOrd="0" presId="urn:microsoft.com/office/officeart/2008/layout/LinedList"/>
    <dgm:cxn modelId="{0EA89A7E-1181-4018-A2D9-DFE78AA5E0F2}" type="presParOf" srcId="{942D4E08-4AD6-4F72-995A-0FE5591AD9AC}" destId="{AE80219D-F674-4EA4-B804-5E1CFC7C4EC7}" srcOrd="5" destOrd="0" presId="urn:microsoft.com/office/officeart/2008/layout/LinedList"/>
    <dgm:cxn modelId="{2BB43756-3851-4845-B4AB-462EC946AC70}" type="presParOf" srcId="{AE80219D-F674-4EA4-B804-5E1CFC7C4EC7}" destId="{A355C0AE-6815-4BF1-A4D6-2FB21DE0A624}" srcOrd="0" destOrd="0" presId="urn:microsoft.com/office/officeart/2008/layout/LinedList"/>
    <dgm:cxn modelId="{978DAB75-5962-47D5-98EB-8380117D52E7}" type="presParOf" srcId="{AE80219D-F674-4EA4-B804-5E1CFC7C4EC7}" destId="{198A29D3-C4A8-495D-8310-F8EBB53D37A4}" srcOrd="1" destOrd="0" presId="urn:microsoft.com/office/officeart/2008/layout/LinedList"/>
    <dgm:cxn modelId="{5CA80AF5-78DB-468E-80C2-ACF91850A000}" type="presParOf" srcId="{942D4E08-4AD6-4F72-995A-0FE5591AD9AC}" destId="{989DCA1F-C8BA-4792-82F4-88ADD71EFC3A}" srcOrd="6" destOrd="0" presId="urn:microsoft.com/office/officeart/2008/layout/LinedList"/>
    <dgm:cxn modelId="{3B8917BD-99C7-41BB-B183-5375DA417CDF}" type="presParOf" srcId="{942D4E08-4AD6-4F72-995A-0FE5591AD9AC}" destId="{AF7582A8-EE7C-4E13-9C54-2A6DE27835C6}" srcOrd="7" destOrd="0" presId="urn:microsoft.com/office/officeart/2008/layout/LinedList"/>
    <dgm:cxn modelId="{963B4C03-9AA7-498E-A6EB-0B0881673E26}" type="presParOf" srcId="{AF7582A8-EE7C-4E13-9C54-2A6DE27835C6}" destId="{6F099021-638C-4BC4-A0C2-C949AC6C018B}" srcOrd="0" destOrd="0" presId="urn:microsoft.com/office/officeart/2008/layout/LinedList"/>
    <dgm:cxn modelId="{3EBB478F-C4FB-489B-8606-AA682C5450F0}" type="presParOf" srcId="{AF7582A8-EE7C-4E13-9C54-2A6DE27835C6}" destId="{C75E8FD4-580D-41DF-8236-8215932BB6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1C5BC7-2357-4E3D-8AAE-97F4A99AA9B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3424D3D-F799-4FD2-B0D9-4004371F8C29}">
      <dgm:prSet custT="1"/>
      <dgm:spPr/>
      <dgm:t>
        <a:bodyPr anchor="ctr"/>
        <a:lstStyle/>
        <a:p>
          <a:pPr algn="l"/>
          <a:r>
            <a:rPr lang="en-IN" sz="3600" dirty="0">
              <a:latin typeface="Sagona ExtraLight" panose="02020303050505020204" pitchFamily="18" charset="0"/>
            </a:rPr>
            <a:t>Setting the value of </a:t>
          </a:r>
          <a:r>
            <a:rPr lang="en-IN" sz="3600" b="1" u="sng" dirty="0">
              <a:latin typeface="Sagona ExtraLight" panose="02020303050505020204" pitchFamily="18" charset="0"/>
            </a:rPr>
            <a:t>N</a:t>
          </a:r>
          <a:r>
            <a:rPr lang="en-IN" sz="3600" dirty="0">
              <a:latin typeface="Sagona ExtraLight" panose="02020303050505020204" pitchFamily="18" charset="0"/>
            </a:rPr>
            <a:t> as </a:t>
          </a:r>
          <a:r>
            <a:rPr lang="en-IN" sz="3600" u="sng" dirty="0">
              <a:latin typeface="Sagona ExtraLight" panose="02020303050505020204" pitchFamily="18" charset="0"/>
            </a:rPr>
            <a:t>69</a:t>
          </a:r>
          <a:r>
            <a:rPr lang="en-IN" sz="3600" dirty="0">
              <a:latin typeface="Sagona ExtraLight" panose="02020303050505020204" pitchFamily="18" charset="0"/>
            </a:rPr>
            <a:t> and </a:t>
          </a:r>
          <a:r>
            <a:rPr lang="en-IN" sz="3600" u="sng" dirty="0">
              <a:latin typeface="Sagona ExtraLight" panose="02020303050505020204" pitchFamily="18" charset="0"/>
            </a:rPr>
            <a:t>300</a:t>
          </a:r>
          <a:endParaRPr lang="en-US" sz="3600" u="sng" dirty="0">
            <a:latin typeface="Sagona ExtraLight" panose="02020303050505020204" pitchFamily="18" charset="0"/>
          </a:endParaRPr>
        </a:p>
      </dgm:t>
    </dgm:pt>
    <dgm:pt modelId="{5230C87C-E46E-43C5-9EB3-7EE74EAD2AC3}" type="parTrans" cxnId="{3B2E1786-DD9E-4CF9-A418-E22FBAE12BD4}">
      <dgm:prSet/>
      <dgm:spPr/>
      <dgm:t>
        <a:bodyPr/>
        <a:lstStyle/>
        <a:p>
          <a:endParaRPr lang="en-US" sz="2800"/>
        </a:p>
      </dgm:t>
    </dgm:pt>
    <dgm:pt modelId="{FCC201F3-82FE-4348-B635-21E55D04A0AF}" type="sibTrans" cxnId="{3B2E1786-DD9E-4CF9-A418-E22FBAE12BD4}">
      <dgm:prSet/>
      <dgm:spPr/>
      <dgm:t>
        <a:bodyPr/>
        <a:lstStyle/>
        <a:p>
          <a:endParaRPr lang="en-US" sz="2800"/>
        </a:p>
      </dgm:t>
    </dgm:pt>
    <dgm:pt modelId="{40603A58-B14C-4DD0-A565-C5CB59D2EA3F}">
      <dgm:prSet custT="1"/>
      <dgm:spPr/>
      <dgm:t>
        <a:bodyPr anchor="ctr"/>
        <a:lstStyle/>
        <a:p>
          <a:pPr algn="l"/>
          <a:r>
            <a:rPr lang="en-IN" sz="3600" dirty="0">
              <a:latin typeface="Sagona ExtraLight" panose="02020303050505020204" pitchFamily="18" charset="0"/>
            </a:rPr>
            <a:t>Validation Accuracy (N=69) = 50%</a:t>
          </a:r>
          <a:endParaRPr lang="en-US" sz="3600" dirty="0">
            <a:latin typeface="Sagona ExtraLight" panose="02020303050505020204" pitchFamily="18" charset="0"/>
          </a:endParaRPr>
        </a:p>
      </dgm:t>
    </dgm:pt>
    <dgm:pt modelId="{A1E8ABDE-E52A-4C18-9CE4-9354FAABD4FA}" type="parTrans" cxnId="{D7DC368A-5832-46C8-8A03-1D117153C484}">
      <dgm:prSet/>
      <dgm:spPr/>
      <dgm:t>
        <a:bodyPr/>
        <a:lstStyle/>
        <a:p>
          <a:endParaRPr lang="en-IN"/>
        </a:p>
      </dgm:t>
    </dgm:pt>
    <dgm:pt modelId="{E2FB8DC0-3FB3-4230-8940-D4C76371A377}" type="sibTrans" cxnId="{D7DC368A-5832-46C8-8A03-1D117153C484}">
      <dgm:prSet/>
      <dgm:spPr/>
      <dgm:t>
        <a:bodyPr/>
        <a:lstStyle/>
        <a:p>
          <a:endParaRPr lang="en-IN"/>
        </a:p>
      </dgm:t>
    </dgm:pt>
    <dgm:pt modelId="{B2629B7B-C935-4FED-A75F-8AA28C7B94A6}">
      <dgm:prSet custT="1"/>
      <dgm:spPr/>
      <dgm:t>
        <a:bodyPr anchor="ctr"/>
        <a:lstStyle/>
        <a:p>
          <a:pPr algn="l"/>
          <a:r>
            <a:rPr lang="en-IN" sz="3600" dirty="0">
              <a:latin typeface="Sagona ExtraLight" panose="02020303050505020204" pitchFamily="18" charset="0"/>
            </a:rPr>
            <a:t>Validation Accuracy (N=300) = 57 %</a:t>
          </a:r>
          <a:endParaRPr lang="en-US" sz="3600" dirty="0">
            <a:latin typeface="Sagona ExtraLight" panose="02020303050505020204" pitchFamily="18" charset="0"/>
          </a:endParaRPr>
        </a:p>
      </dgm:t>
    </dgm:pt>
    <dgm:pt modelId="{11F95804-9AC5-4955-9DCE-D4E33F806FAE}" type="parTrans" cxnId="{E20545EC-C189-4364-8AF0-66BAF3A7627C}">
      <dgm:prSet/>
      <dgm:spPr/>
      <dgm:t>
        <a:bodyPr/>
        <a:lstStyle/>
        <a:p>
          <a:endParaRPr lang="en-IN"/>
        </a:p>
      </dgm:t>
    </dgm:pt>
    <dgm:pt modelId="{27B227E9-A832-4017-8673-6ED6F8EE68BF}" type="sibTrans" cxnId="{E20545EC-C189-4364-8AF0-66BAF3A7627C}">
      <dgm:prSet/>
      <dgm:spPr/>
      <dgm:t>
        <a:bodyPr/>
        <a:lstStyle/>
        <a:p>
          <a:endParaRPr lang="en-IN"/>
        </a:p>
      </dgm:t>
    </dgm:pt>
    <dgm:pt modelId="{C20F6271-99B8-4E3D-AC96-69CEAF61EBAF}">
      <dgm:prSet custT="1"/>
      <dgm:spPr/>
      <dgm:t>
        <a:bodyPr anchor="ctr"/>
        <a:lstStyle/>
        <a:p>
          <a:pPr algn="l"/>
          <a:r>
            <a:rPr lang="en-US" sz="3600" dirty="0">
              <a:latin typeface="Sagona ExtraLight" panose="02020303050505020204" pitchFamily="18" charset="0"/>
            </a:rPr>
            <a:t>All values after </a:t>
          </a:r>
          <a:r>
            <a:rPr lang="en-US" sz="3600" b="1" u="sng" dirty="0">
              <a:latin typeface="Sagona ExtraLight" panose="02020303050505020204" pitchFamily="18" charset="0"/>
            </a:rPr>
            <a:t>10 epochs</a:t>
          </a:r>
        </a:p>
      </dgm:t>
    </dgm:pt>
    <dgm:pt modelId="{C71488AD-A47F-4ADB-B199-CFA9760AECE4}" type="parTrans" cxnId="{FEEB2C1F-D569-4A80-83DB-E102605A21BA}">
      <dgm:prSet/>
      <dgm:spPr/>
      <dgm:t>
        <a:bodyPr/>
        <a:lstStyle/>
        <a:p>
          <a:endParaRPr lang="en-IN"/>
        </a:p>
      </dgm:t>
    </dgm:pt>
    <dgm:pt modelId="{4E46C1A8-FCB1-45E8-BCE6-46FCEBBD533F}" type="sibTrans" cxnId="{FEEB2C1F-D569-4A80-83DB-E102605A21BA}">
      <dgm:prSet/>
      <dgm:spPr/>
      <dgm:t>
        <a:bodyPr/>
        <a:lstStyle/>
        <a:p>
          <a:endParaRPr lang="en-IN"/>
        </a:p>
      </dgm:t>
    </dgm:pt>
    <dgm:pt modelId="{942D4E08-4AD6-4F72-995A-0FE5591AD9AC}" type="pres">
      <dgm:prSet presAssocID="{091C5BC7-2357-4E3D-8AAE-97F4A99AA9B3}" presName="vert0" presStyleCnt="0">
        <dgm:presLayoutVars>
          <dgm:dir/>
          <dgm:animOne val="branch"/>
          <dgm:animLvl val="lvl"/>
        </dgm:presLayoutVars>
      </dgm:prSet>
      <dgm:spPr/>
    </dgm:pt>
    <dgm:pt modelId="{DDD9866C-5680-4D08-8DD1-D496AFFF5F6D}" type="pres">
      <dgm:prSet presAssocID="{83424D3D-F799-4FD2-B0D9-4004371F8C29}" presName="thickLine" presStyleLbl="alignNode1" presStyleIdx="0" presStyleCnt="4"/>
      <dgm:spPr/>
    </dgm:pt>
    <dgm:pt modelId="{A17E2B27-2D3B-4098-AB03-2602E0FDF265}" type="pres">
      <dgm:prSet presAssocID="{83424D3D-F799-4FD2-B0D9-4004371F8C29}" presName="horz1" presStyleCnt="0"/>
      <dgm:spPr/>
    </dgm:pt>
    <dgm:pt modelId="{71D4492D-05AC-4899-ABEA-02CBEF27C6D8}" type="pres">
      <dgm:prSet presAssocID="{83424D3D-F799-4FD2-B0D9-4004371F8C29}" presName="tx1" presStyleLbl="revTx" presStyleIdx="0" presStyleCnt="4"/>
      <dgm:spPr/>
    </dgm:pt>
    <dgm:pt modelId="{FA21FDA9-8076-4227-8B91-B4D65CBFF21D}" type="pres">
      <dgm:prSet presAssocID="{83424D3D-F799-4FD2-B0D9-4004371F8C29}" presName="vert1" presStyleCnt="0"/>
      <dgm:spPr/>
    </dgm:pt>
    <dgm:pt modelId="{8D963A1E-0C13-43C2-8442-BD060BCD8895}" type="pres">
      <dgm:prSet presAssocID="{40603A58-B14C-4DD0-A565-C5CB59D2EA3F}" presName="thickLine" presStyleLbl="alignNode1" presStyleIdx="1" presStyleCnt="4"/>
      <dgm:spPr/>
    </dgm:pt>
    <dgm:pt modelId="{D3F9B799-F596-4884-9C10-EA6C03A899B1}" type="pres">
      <dgm:prSet presAssocID="{40603A58-B14C-4DD0-A565-C5CB59D2EA3F}" presName="horz1" presStyleCnt="0"/>
      <dgm:spPr/>
    </dgm:pt>
    <dgm:pt modelId="{1182CD91-A5BE-40F8-B831-FF2C6F795C39}" type="pres">
      <dgm:prSet presAssocID="{40603A58-B14C-4DD0-A565-C5CB59D2EA3F}" presName="tx1" presStyleLbl="revTx" presStyleIdx="1" presStyleCnt="4"/>
      <dgm:spPr/>
    </dgm:pt>
    <dgm:pt modelId="{428EA793-A5D0-4BBF-83AB-904926877429}" type="pres">
      <dgm:prSet presAssocID="{40603A58-B14C-4DD0-A565-C5CB59D2EA3F}" presName="vert1" presStyleCnt="0"/>
      <dgm:spPr/>
    </dgm:pt>
    <dgm:pt modelId="{100117AD-28D0-4176-B5B0-D8F24A25A32D}" type="pres">
      <dgm:prSet presAssocID="{B2629B7B-C935-4FED-A75F-8AA28C7B94A6}" presName="thickLine" presStyleLbl="alignNode1" presStyleIdx="2" presStyleCnt="4"/>
      <dgm:spPr/>
    </dgm:pt>
    <dgm:pt modelId="{AE80219D-F674-4EA4-B804-5E1CFC7C4EC7}" type="pres">
      <dgm:prSet presAssocID="{B2629B7B-C935-4FED-A75F-8AA28C7B94A6}" presName="horz1" presStyleCnt="0"/>
      <dgm:spPr/>
    </dgm:pt>
    <dgm:pt modelId="{A355C0AE-6815-4BF1-A4D6-2FB21DE0A624}" type="pres">
      <dgm:prSet presAssocID="{B2629B7B-C935-4FED-A75F-8AA28C7B94A6}" presName="tx1" presStyleLbl="revTx" presStyleIdx="2" presStyleCnt="4"/>
      <dgm:spPr/>
    </dgm:pt>
    <dgm:pt modelId="{198A29D3-C4A8-495D-8310-F8EBB53D37A4}" type="pres">
      <dgm:prSet presAssocID="{B2629B7B-C935-4FED-A75F-8AA28C7B94A6}" presName="vert1" presStyleCnt="0"/>
      <dgm:spPr/>
    </dgm:pt>
    <dgm:pt modelId="{989DCA1F-C8BA-4792-82F4-88ADD71EFC3A}" type="pres">
      <dgm:prSet presAssocID="{C20F6271-99B8-4E3D-AC96-69CEAF61EBAF}" presName="thickLine" presStyleLbl="alignNode1" presStyleIdx="3" presStyleCnt="4"/>
      <dgm:spPr/>
    </dgm:pt>
    <dgm:pt modelId="{AF7582A8-EE7C-4E13-9C54-2A6DE27835C6}" type="pres">
      <dgm:prSet presAssocID="{C20F6271-99B8-4E3D-AC96-69CEAF61EBAF}" presName="horz1" presStyleCnt="0"/>
      <dgm:spPr/>
    </dgm:pt>
    <dgm:pt modelId="{6F099021-638C-4BC4-A0C2-C949AC6C018B}" type="pres">
      <dgm:prSet presAssocID="{C20F6271-99B8-4E3D-AC96-69CEAF61EBAF}" presName="tx1" presStyleLbl="revTx" presStyleIdx="3" presStyleCnt="4" custLinFactNeighborY="-1316"/>
      <dgm:spPr/>
    </dgm:pt>
    <dgm:pt modelId="{C75E8FD4-580D-41DF-8236-8215932BB653}" type="pres">
      <dgm:prSet presAssocID="{C20F6271-99B8-4E3D-AC96-69CEAF61EBAF}" presName="vert1" presStyleCnt="0"/>
      <dgm:spPr/>
    </dgm:pt>
  </dgm:ptLst>
  <dgm:cxnLst>
    <dgm:cxn modelId="{FEEB2C1F-D569-4A80-83DB-E102605A21BA}" srcId="{091C5BC7-2357-4E3D-8AAE-97F4A99AA9B3}" destId="{C20F6271-99B8-4E3D-AC96-69CEAF61EBAF}" srcOrd="3" destOrd="0" parTransId="{C71488AD-A47F-4ADB-B199-CFA9760AECE4}" sibTransId="{4E46C1A8-FCB1-45E8-BCE6-46FCEBBD533F}"/>
    <dgm:cxn modelId="{3B2E1786-DD9E-4CF9-A418-E22FBAE12BD4}" srcId="{091C5BC7-2357-4E3D-8AAE-97F4A99AA9B3}" destId="{83424D3D-F799-4FD2-B0D9-4004371F8C29}" srcOrd="0" destOrd="0" parTransId="{5230C87C-E46E-43C5-9EB3-7EE74EAD2AC3}" sibTransId="{FCC201F3-82FE-4348-B635-21E55D04A0AF}"/>
    <dgm:cxn modelId="{B009A289-A1DF-4BE7-8D69-C8B65FE983FD}" type="presOf" srcId="{C20F6271-99B8-4E3D-AC96-69CEAF61EBAF}" destId="{6F099021-638C-4BC4-A0C2-C949AC6C018B}" srcOrd="0" destOrd="0" presId="urn:microsoft.com/office/officeart/2008/layout/LinedList"/>
    <dgm:cxn modelId="{D7DC368A-5832-46C8-8A03-1D117153C484}" srcId="{091C5BC7-2357-4E3D-8AAE-97F4A99AA9B3}" destId="{40603A58-B14C-4DD0-A565-C5CB59D2EA3F}" srcOrd="1" destOrd="0" parTransId="{A1E8ABDE-E52A-4C18-9CE4-9354FAABD4FA}" sibTransId="{E2FB8DC0-3FB3-4230-8940-D4C76371A377}"/>
    <dgm:cxn modelId="{2755DC97-A813-45D4-8AE6-E734E80C54BB}" type="presOf" srcId="{40603A58-B14C-4DD0-A565-C5CB59D2EA3F}" destId="{1182CD91-A5BE-40F8-B831-FF2C6F795C39}" srcOrd="0" destOrd="0" presId="urn:microsoft.com/office/officeart/2008/layout/LinedList"/>
    <dgm:cxn modelId="{77AF80A7-3F3C-402A-8360-32BCBE8137B6}" type="presOf" srcId="{091C5BC7-2357-4E3D-8AAE-97F4A99AA9B3}" destId="{942D4E08-4AD6-4F72-995A-0FE5591AD9AC}" srcOrd="0" destOrd="0" presId="urn:microsoft.com/office/officeart/2008/layout/LinedList"/>
    <dgm:cxn modelId="{75999BBC-8739-4CB5-9924-DDBF87692275}" type="presOf" srcId="{83424D3D-F799-4FD2-B0D9-4004371F8C29}" destId="{71D4492D-05AC-4899-ABEA-02CBEF27C6D8}" srcOrd="0" destOrd="0" presId="urn:microsoft.com/office/officeart/2008/layout/LinedList"/>
    <dgm:cxn modelId="{E20545EC-C189-4364-8AF0-66BAF3A7627C}" srcId="{091C5BC7-2357-4E3D-8AAE-97F4A99AA9B3}" destId="{B2629B7B-C935-4FED-A75F-8AA28C7B94A6}" srcOrd="2" destOrd="0" parTransId="{11F95804-9AC5-4955-9DCE-D4E33F806FAE}" sibTransId="{27B227E9-A832-4017-8673-6ED6F8EE68BF}"/>
    <dgm:cxn modelId="{6AAB7EED-0B62-4091-89E3-E2CCA22BC789}" type="presOf" srcId="{B2629B7B-C935-4FED-A75F-8AA28C7B94A6}" destId="{A355C0AE-6815-4BF1-A4D6-2FB21DE0A624}" srcOrd="0" destOrd="0" presId="urn:microsoft.com/office/officeart/2008/layout/LinedList"/>
    <dgm:cxn modelId="{A498060F-594B-4F2B-8896-0F49EC7E9A70}" type="presParOf" srcId="{942D4E08-4AD6-4F72-995A-0FE5591AD9AC}" destId="{DDD9866C-5680-4D08-8DD1-D496AFFF5F6D}" srcOrd="0" destOrd="0" presId="urn:microsoft.com/office/officeart/2008/layout/LinedList"/>
    <dgm:cxn modelId="{4886E3C9-576A-4E07-B949-AEBFA70A6440}" type="presParOf" srcId="{942D4E08-4AD6-4F72-995A-0FE5591AD9AC}" destId="{A17E2B27-2D3B-4098-AB03-2602E0FDF265}" srcOrd="1" destOrd="0" presId="urn:microsoft.com/office/officeart/2008/layout/LinedList"/>
    <dgm:cxn modelId="{FAC634FB-E49E-4017-B906-7D5AB9140850}" type="presParOf" srcId="{A17E2B27-2D3B-4098-AB03-2602E0FDF265}" destId="{71D4492D-05AC-4899-ABEA-02CBEF27C6D8}" srcOrd="0" destOrd="0" presId="urn:microsoft.com/office/officeart/2008/layout/LinedList"/>
    <dgm:cxn modelId="{12E09033-31C1-4C64-B23C-C3040F7BA871}" type="presParOf" srcId="{A17E2B27-2D3B-4098-AB03-2602E0FDF265}" destId="{FA21FDA9-8076-4227-8B91-B4D65CBFF21D}" srcOrd="1" destOrd="0" presId="urn:microsoft.com/office/officeart/2008/layout/LinedList"/>
    <dgm:cxn modelId="{B5C8E213-F791-45B2-9C07-F07865AA4899}" type="presParOf" srcId="{942D4E08-4AD6-4F72-995A-0FE5591AD9AC}" destId="{8D963A1E-0C13-43C2-8442-BD060BCD8895}" srcOrd="2" destOrd="0" presId="urn:microsoft.com/office/officeart/2008/layout/LinedList"/>
    <dgm:cxn modelId="{F9ABA73F-4434-496D-BBAB-EA934E5A1A05}" type="presParOf" srcId="{942D4E08-4AD6-4F72-995A-0FE5591AD9AC}" destId="{D3F9B799-F596-4884-9C10-EA6C03A899B1}" srcOrd="3" destOrd="0" presId="urn:microsoft.com/office/officeart/2008/layout/LinedList"/>
    <dgm:cxn modelId="{37F7FF18-8F54-4391-BC59-58390425CFA5}" type="presParOf" srcId="{D3F9B799-F596-4884-9C10-EA6C03A899B1}" destId="{1182CD91-A5BE-40F8-B831-FF2C6F795C39}" srcOrd="0" destOrd="0" presId="urn:microsoft.com/office/officeart/2008/layout/LinedList"/>
    <dgm:cxn modelId="{89CB0D19-A092-4F7E-83E8-3739C5F96E47}" type="presParOf" srcId="{D3F9B799-F596-4884-9C10-EA6C03A899B1}" destId="{428EA793-A5D0-4BBF-83AB-904926877429}" srcOrd="1" destOrd="0" presId="urn:microsoft.com/office/officeart/2008/layout/LinedList"/>
    <dgm:cxn modelId="{E083E679-9709-438D-B882-BC6D6B62B059}" type="presParOf" srcId="{942D4E08-4AD6-4F72-995A-0FE5591AD9AC}" destId="{100117AD-28D0-4176-B5B0-D8F24A25A32D}" srcOrd="4" destOrd="0" presId="urn:microsoft.com/office/officeart/2008/layout/LinedList"/>
    <dgm:cxn modelId="{0EA89A7E-1181-4018-A2D9-DFE78AA5E0F2}" type="presParOf" srcId="{942D4E08-4AD6-4F72-995A-0FE5591AD9AC}" destId="{AE80219D-F674-4EA4-B804-5E1CFC7C4EC7}" srcOrd="5" destOrd="0" presId="urn:microsoft.com/office/officeart/2008/layout/LinedList"/>
    <dgm:cxn modelId="{2BB43756-3851-4845-B4AB-462EC946AC70}" type="presParOf" srcId="{AE80219D-F674-4EA4-B804-5E1CFC7C4EC7}" destId="{A355C0AE-6815-4BF1-A4D6-2FB21DE0A624}" srcOrd="0" destOrd="0" presId="urn:microsoft.com/office/officeart/2008/layout/LinedList"/>
    <dgm:cxn modelId="{978DAB75-5962-47D5-98EB-8380117D52E7}" type="presParOf" srcId="{AE80219D-F674-4EA4-B804-5E1CFC7C4EC7}" destId="{198A29D3-C4A8-495D-8310-F8EBB53D37A4}" srcOrd="1" destOrd="0" presId="urn:microsoft.com/office/officeart/2008/layout/LinedList"/>
    <dgm:cxn modelId="{5CA80AF5-78DB-468E-80C2-ACF91850A000}" type="presParOf" srcId="{942D4E08-4AD6-4F72-995A-0FE5591AD9AC}" destId="{989DCA1F-C8BA-4792-82F4-88ADD71EFC3A}" srcOrd="6" destOrd="0" presId="urn:microsoft.com/office/officeart/2008/layout/LinedList"/>
    <dgm:cxn modelId="{3B8917BD-99C7-41BB-B183-5375DA417CDF}" type="presParOf" srcId="{942D4E08-4AD6-4F72-995A-0FE5591AD9AC}" destId="{AF7582A8-EE7C-4E13-9C54-2A6DE27835C6}" srcOrd="7" destOrd="0" presId="urn:microsoft.com/office/officeart/2008/layout/LinedList"/>
    <dgm:cxn modelId="{963B4C03-9AA7-498E-A6EB-0B0881673E26}" type="presParOf" srcId="{AF7582A8-EE7C-4E13-9C54-2A6DE27835C6}" destId="{6F099021-638C-4BC4-A0C2-C949AC6C018B}" srcOrd="0" destOrd="0" presId="urn:microsoft.com/office/officeart/2008/layout/LinedList"/>
    <dgm:cxn modelId="{3EBB478F-C4FB-489B-8606-AA682C5450F0}" type="presParOf" srcId="{AF7582A8-EE7C-4E13-9C54-2A6DE27835C6}" destId="{C75E8FD4-580D-41DF-8236-8215932BB6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D59C2A-24E9-4F88-BE45-8B4E09750DE2}" type="doc">
      <dgm:prSet loTypeId="urn:microsoft.com/office/officeart/2016/7/layout/LinearBlockProcessNumbered" loCatId="process" qsTypeId="urn:microsoft.com/office/officeart/2005/8/quickstyle/simple1" qsCatId="simple" csTypeId="urn:microsoft.com/office/officeart/2005/8/colors/accent0_3" csCatId="mainScheme" phldr="1"/>
      <dgm:spPr/>
      <dgm:t>
        <a:bodyPr/>
        <a:lstStyle/>
        <a:p>
          <a:endParaRPr lang="en-US"/>
        </a:p>
      </dgm:t>
    </dgm:pt>
    <dgm:pt modelId="{8953C781-B867-46F2-92A9-41397D04AD6F}">
      <dgm:prSet custT="1"/>
      <dgm:spPr>
        <a:solidFill>
          <a:schemeClr val="bg1"/>
        </a:solidFill>
        <a:ln>
          <a:solidFill>
            <a:schemeClr val="bg1"/>
          </a:solidFill>
        </a:ln>
      </dgm:spPr>
      <dgm:t>
        <a:bodyPr/>
        <a:lstStyle/>
        <a:p>
          <a:r>
            <a:rPr lang="en-IN" sz="2400" dirty="0">
              <a:latin typeface="Sagona ExtraLight" panose="02020303050505020204" pitchFamily="18" charset="0"/>
            </a:rPr>
            <a:t>Using 3D-CNN Architectures.</a:t>
          </a:r>
          <a:endParaRPr lang="en-US" sz="2400" dirty="0">
            <a:latin typeface="Sagona ExtraLight" panose="02020303050505020204" pitchFamily="18" charset="0"/>
          </a:endParaRPr>
        </a:p>
      </dgm:t>
    </dgm:pt>
    <dgm:pt modelId="{B2935CB2-EF88-46A2-B0F5-C412B3796223}" type="parTrans" cxnId="{8823C092-003B-4211-B3E1-E801FA513DEC}">
      <dgm:prSet/>
      <dgm:spPr/>
      <dgm:t>
        <a:bodyPr/>
        <a:lstStyle/>
        <a:p>
          <a:endParaRPr lang="en-US"/>
        </a:p>
      </dgm:t>
    </dgm:pt>
    <dgm:pt modelId="{0ABA8F01-23BF-419A-90AC-60DF5366FD17}" type="sibTrans" cxnId="{8823C092-003B-4211-B3E1-E801FA513DEC}">
      <dgm:prSet phldrT="01" phldr="0"/>
      <dgm:spPr/>
      <dgm:t>
        <a:bodyPr/>
        <a:lstStyle/>
        <a:p>
          <a:r>
            <a:rPr lang="en-US"/>
            <a:t>01</a:t>
          </a:r>
          <a:endParaRPr lang="en-US" dirty="0"/>
        </a:p>
      </dgm:t>
    </dgm:pt>
    <dgm:pt modelId="{EC438C8D-88C0-4DCB-B2A8-BD0EA07CC56C}">
      <dgm:prSet custT="1"/>
      <dgm:spPr>
        <a:solidFill>
          <a:schemeClr val="bg1"/>
        </a:solidFill>
        <a:ln>
          <a:solidFill>
            <a:schemeClr val="bg1"/>
          </a:solidFill>
        </a:ln>
      </dgm:spPr>
      <dgm:t>
        <a:bodyPr/>
        <a:lstStyle/>
        <a:p>
          <a:r>
            <a:rPr lang="en-IN" sz="2400" dirty="0">
              <a:latin typeface="Sagona ExtraLight" panose="02020303050505020204" pitchFamily="18" charset="0"/>
            </a:rPr>
            <a:t>Using sequential models (prevent information loss).</a:t>
          </a:r>
          <a:endParaRPr lang="en-US" sz="2400" dirty="0">
            <a:latin typeface="Sagona ExtraLight" panose="02020303050505020204" pitchFamily="18" charset="0"/>
          </a:endParaRPr>
        </a:p>
      </dgm:t>
    </dgm:pt>
    <dgm:pt modelId="{22515D01-7601-44E3-9241-9F525CFEAD71}" type="parTrans" cxnId="{B81555A7-3D5C-4B6A-BC12-4769BE61DA3C}">
      <dgm:prSet/>
      <dgm:spPr/>
      <dgm:t>
        <a:bodyPr/>
        <a:lstStyle/>
        <a:p>
          <a:endParaRPr lang="en-US"/>
        </a:p>
      </dgm:t>
    </dgm:pt>
    <dgm:pt modelId="{139F9A21-0CC0-4908-802A-CCAFDCEA78A0}" type="sibTrans" cxnId="{B81555A7-3D5C-4B6A-BC12-4769BE61DA3C}">
      <dgm:prSet phldrT="02" phldr="0"/>
      <dgm:spPr/>
      <dgm:t>
        <a:bodyPr/>
        <a:lstStyle/>
        <a:p>
          <a:r>
            <a:rPr lang="en-US"/>
            <a:t>02</a:t>
          </a:r>
          <a:endParaRPr lang="en-US" dirty="0"/>
        </a:p>
      </dgm:t>
    </dgm:pt>
    <dgm:pt modelId="{2BE2F446-39C7-4FF9-87A3-BA2FA024FF9C}">
      <dgm:prSet custT="1"/>
      <dgm:spPr>
        <a:solidFill>
          <a:schemeClr val="bg1"/>
        </a:solidFill>
        <a:ln>
          <a:solidFill>
            <a:schemeClr val="bg1"/>
          </a:solidFill>
        </a:ln>
      </dgm:spPr>
      <dgm:t>
        <a:bodyPr/>
        <a:lstStyle/>
        <a:p>
          <a:r>
            <a:rPr lang="en-IN" sz="2400" dirty="0">
              <a:latin typeface="Sagona ExtraLight" panose="02020303050505020204" pitchFamily="18" charset="0"/>
            </a:rPr>
            <a:t>Using segmentation data to isolate individual vertebrae for prediction. </a:t>
          </a:r>
          <a:endParaRPr lang="en-US" sz="2400" dirty="0">
            <a:latin typeface="Sagona ExtraLight" panose="02020303050505020204" pitchFamily="18" charset="0"/>
          </a:endParaRPr>
        </a:p>
      </dgm:t>
    </dgm:pt>
    <dgm:pt modelId="{E50D8259-7B95-4889-9E3D-9D37D4C9C875}" type="parTrans" cxnId="{917D2B65-9D21-4C18-AF95-7D7CFF20ECF4}">
      <dgm:prSet/>
      <dgm:spPr/>
      <dgm:t>
        <a:bodyPr/>
        <a:lstStyle/>
        <a:p>
          <a:endParaRPr lang="en-US"/>
        </a:p>
      </dgm:t>
    </dgm:pt>
    <dgm:pt modelId="{E4951406-D0E6-446D-88E5-B9068424E8EC}" type="sibTrans" cxnId="{917D2B65-9D21-4C18-AF95-7D7CFF20ECF4}">
      <dgm:prSet phldrT="03" phldr="0"/>
      <dgm:spPr/>
      <dgm:t>
        <a:bodyPr/>
        <a:lstStyle/>
        <a:p>
          <a:r>
            <a:rPr lang="en-US"/>
            <a:t>03</a:t>
          </a:r>
          <a:endParaRPr lang="en-US" dirty="0"/>
        </a:p>
      </dgm:t>
    </dgm:pt>
    <dgm:pt modelId="{FEF7F802-0465-4185-90CB-DF1756039F0D}" type="pres">
      <dgm:prSet presAssocID="{B6D59C2A-24E9-4F88-BE45-8B4E09750DE2}" presName="Name0" presStyleCnt="0">
        <dgm:presLayoutVars>
          <dgm:animLvl val="lvl"/>
          <dgm:resizeHandles val="exact"/>
        </dgm:presLayoutVars>
      </dgm:prSet>
      <dgm:spPr/>
    </dgm:pt>
    <dgm:pt modelId="{7620923B-2D30-4A75-8437-59D784986E2D}" type="pres">
      <dgm:prSet presAssocID="{8953C781-B867-46F2-92A9-41397D04AD6F}" presName="compositeNode" presStyleCnt="0">
        <dgm:presLayoutVars>
          <dgm:bulletEnabled val="1"/>
        </dgm:presLayoutVars>
      </dgm:prSet>
      <dgm:spPr/>
    </dgm:pt>
    <dgm:pt modelId="{EC6D6685-4B2B-4BB9-B3C9-BE850A2F65A5}" type="pres">
      <dgm:prSet presAssocID="{8953C781-B867-46F2-92A9-41397D04AD6F}" presName="bgRect" presStyleLbl="alignNode1" presStyleIdx="0" presStyleCnt="3"/>
      <dgm:spPr/>
    </dgm:pt>
    <dgm:pt modelId="{D73A8674-CEA5-481F-8165-3E4D247A5D5C}" type="pres">
      <dgm:prSet presAssocID="{0ABA8F01-23BF-419A-90AC-60DF5366FD17}" presName="sibTransNodeRect" presStyleLbl="alignNode1" presStyleIdx="0" presStyleCnt="3">
        <dgm:presLayoutVars>
          <dgm:chMax val="0"/>
          <dgm:bulletEnabled val="1"/>
        </dgm:presLayoutVars>
      </dgm:prSet>
      <dgm:spPr/>
    </dgm:pt>
    <dgm:pt modelId="{44174A1D-744D-48A8-BD94-95FF6E0DDC84}" type="pres">
      <dgm:prSet presAssocID="{8953C781-B867-46F2-92A9-41397D04AD6F}" presName="nodeRect" presStyleLbl="alignNode1" presStyleIdx="0" presStyleCnt="3">
        <dgm:presLayoutVars>
          <dgm:bulletEnabled val="1"/>
        </dgm:presLayoutVars>
      </dgm:prSet>
      <dgm:spPr/>
    </dgm:pt>
    <dgm:pt modelId="{C3CAE252-022B-4A60-9D8E-65911C824D18}" type="pres">
      <dgm:prSet presAssocID="{0ABA8F01-23BF-419A-90AC-60DF5366FD17}" presName="sibTrans" presStyleCnt="0"/>
      <dgm:spPr/>
    </dgm:pt>
    <dgm:pt modelId="{7673AF9F-DA4A-4E14-8862-8ABF178D21EB}" type="pres">
      <dgm:prSet presAssocID="{EC438C8D-88C0-4DCB-B2A8-BD0EA07CC56C}" presName="compositeNode" presStyleCnt="0">
        <dgm:presLayoutVars>
          <dgm:bulletEnabled val="1"/>
        </dgm:presLayoutVars>
      </dgm:prSet>
      <dgm:spPr/>
    </dgm:pt>
    <dgm:pt modelId="{12BE3782-4EB8-4D4C-AA87-CED2A3AEE3BA}" type="pres">
      <dgm:prSet presAssocID="{EC438C8D-88C0-4DCB-B2A8-BD0EA07CC56C}" presName="bgRect" presStyleLbl="alignNode1" presStyleIdx="1" presStyleCnt="3"/>
      <dgm:spPr/>
    </dgm:pt>
    <dgm:pt modelId="{46E4FBC8-AFD0-4F89-AB82-ED3766EAE19C}" type="pres">
      <dgm:prSet presAssocID="{139F9A21-0CC0-4908-802A-CCAFDCEA78A0}" presName="sibTransNodeRect" presStyleLbl="alignNode1" presStyleIdx="1" presStyleCnt="3">
        <dgm:presLayoutVars>
          <dgm:chMax val="0"/>
          <dgm:bulletEnabled val="1"/>
        </dgm:presLayoutVars>
      </dgm:prSet>
      <dgm:spPr/>
    </dgm:pt>
    <dgm:pt modelId="{7F69CC41-129A-4618-B9CD-3F58BE7C0251}" type="pres">
      <dgm:prSet presAssocID="{EC438C8D-88C0-4DCB-B2A8-BD0EA07CC56C}" presName="nodeRect" presStyleLbl="alignNode1" presStyleIdx="1" presStyleCnt="3">
        <dgm:presLayoutVars>
          <dgm:bulletEnabled val="1"/>
        </dgm:presLayoutVars>
      </dgm:prSet>
      <dgm:spPr/>
    </dgm:pt>
    <dgm:pt modelId="{4CF0A4C5-4ABA-48AB-9FCB-99E3CD3981D3}" type="pres">
      <dgm:prSet presAssocID="{139F9A21-0CC0-4908-802A-CCAFDCEA78A0}" presName="sibTrans" presStyleCnt="0"/>
      <dgm:spPr/>
    </dgm:pt>
    <dgm:pt modelId="{AAA622B1-9ED2-44E2-9B6F-A24839916C98}" type="pres">
      <dgm:prSet presAssocID="{2BE2F446-39C7-4FF9-87A3-BA2FA024FF9C}" presName="compositeNode" presStyleCnt="0">
        <dgm:presLayoutVars>
          <dgm:bulletEnabled val="1"/>
        </dgm:presLayoutVars>
      </dgm:prSet>
      <dgm:spPr/>
    </dgm:pt>
    <dgm:pt modelId="{38FC2EDB-74C3-4454-8027-D464D74EBB3E}" type="pres">
      <dgm:prSet presAssocID="{2BE2F446-39C7-4FF9-87A3-BA2FA024FF9C}" presName="bgRect" presStyleLbl="alignNode1" presStyleIdx="2" presStyleCnt="3"/>
      <dgm:spPr/>
    </dgm:pt>
    <dgm:pt modelId="{61A58C1B-49BB-4C80-9709-1128ED10551E}" type="pres">
      <dgm:prSet presAssocID="{E4951406-D0E6-446D-88E5-B9068424E8EC}" presName="sibTransNodeRect" presStyleLbl="alignNode1" presStyleIdx="2" presStyleCnt="3">
        <dgm:presLayoutVars>
          <dgm:chMax val="0"/>
          <dgm:bulletEnabled val="1"/>
        </dgm:presLayoutVars>
      </dgm:prSet>
      <dgm:spPr/>
    </dgm:pt>
    <dgm:pt modelId="{32967F92-A2AD-4F53-A529-E37F15353480}" type="pres">
      <dgm:prSet presAssocID="{2BE2F446-39C7-4FF9-87A3-BA2FA024FF9C}" presName="nodeRect" presStyleLbl="alignNode1" presStyleIdx="2" presStyleCnt="3">
        <dgm:presLayoutVars>
          <dgm:bulletEnabled val="1"/>
        </dgm:presLayoutVars>
      </dgm:prSet>
      <dgm:spPr/>
    </dgm:pt>
  </dgm:ptLst>
  <dgm:cxnLst>
    <dgm:cxn modelId="{5BEE6829-E997-4EE2-BD20-F27A23C51ADE}" type="presOf" srcId="{B6D59C2A-24E9-4F88-BE45-8B4E09750DE2}" destId="{FEF7F802-0465-4185-90CB-DF1756039F0D}" srcOrd="0" destOrd="0" presId="urn:microsoft.com/office/officeart/2016/7/layout/LinearBlockProcessNumbered"/>
    <dgm:cxn modelId="{917D2B65-9D21-4C18-AF95-7D7CFF20ECF4}" srcId="{B6D59C2A-24E9-4F88-BE45-8B4E09750DE2}" destId="{2BE2F446-39C7-4FF9-87A3-BA2FA024FF9C}" srcOrd="2" destOrd="0" parTransId="{E50D8259-7B95-4889-9E3D-9D37D4C9C875}" sibTransId="{E4951406-D0E6-446D-88E5-B9068424E8EC}"/>
    <dgm:cxn modelId="{0404FA49-229E-4E1C-858C-C7E79E70429E}" type="presOf" srcId="{139F9A21-0CC0-4908-802A-CCAFDCEA78A0}" destId="{46E4FBC8-AFD0-4F89-AB82-ED3766EAE19C}" srcOrd="0" destOrd="0" presId="urn:microsoft.com/office/officeart/2016/7/layout/LinearBlockProcessNumbered"/>
    <dgm:cxn modelId="{FE40917A-0426-4145-8D0C-A24C41652828}" type="presOf" srcId="{2BE2F446-39C7-4FF9-87A3-BA2FA024FF9C}" destId="{38FC2EDB-74C3-4454-8027-D464D74EBB3E}" srcOrd="0" destOrd="0" presId="urn:microsoft.com/office/officeart/2016/7/layout/LinearBlockProcessNumbered"/>
    <dgm:cxn modelId="{20F22D80-99BF-4C2B-8188-14A7BBC64B6D}" type="presOf" srcId="{EC438C8D-88C0-4DCB-B2A8-BD0EA07CC56C}" destId="{12BE3782-4EB8-4D4C-AA87-CED2A3AEE3BA}" srcOrd="0" destOrd="0" presId="urn:microsoft.com/office/officeart/2016/7/layout/LinearBlockProcessNumbered"/>
    <dgm:cxn modelId="{A683B986-33CF-44C2-86B1-E401141A56E9}" type="presOf" srcId="{0ABA8F01-23BF-419A-90AC-60DF5366FD17}" destId="{D73A8674-CEA5-481F-8165-3E4D247A5D5C}" srcOrd="0" destOrd="0" presId="urn:microsoft.com/office/officeart/2016/7/layout/LinearBlockProcessNumbered"/>
    <dgm:cxn modelId="{4BED5888-68AC-4C40-A674-9C97CFADB15D}" type="presOf" srcId="{E4951406-D0E6-446D-88E5-B9068424E8EC}" destId="{61A58C1B-49BB-4C80-9709-1128ED10551E}" srcOrd="0" destOrd="0" presId="urn:microsoft.com/office/officeart/2016/7/layout/LinearBlockProcessNumbered"/>
    <dgm:cxn modelId="{8823C092-003B-4211-B3E1-E801FA513DEC}" srcId="{B6D59C2A-24E9-4F88-BE45-8B4E09750DE2}" destId="{8953C781-B867-46F2-92A9-41397D04AD6F}" srcOrd="0" destOrd="0" parTransId="{B2935CB2-EF88-46A2-B0F5-C412B3796223}" sibTransId="{0ABA8F01-23BF-419A-90AC-60DF5366FD17}"/>
    <dgm:cxn modelId="{157A0F94-69E6-45B1-8472-9151845C1D02}" type="presOf" srcId="{2BE2F446-39C7-4FF9-87A3-BA2FA024FF9C}" destId="{32967F92-A2AD-4F53-A529-E37F15353480}" srcOrd="1" destOrd="0" presId="urn:microsoft.com/office/officeart/2016/7/layout/LinearBlockProcessNumbered"/>
    <dgm:cxn modelId="{B81555A7-3D5C-4B6A-BC12-4769BE61DA3C}" srcId="{B6D59C2A-24E9-4F88-BE45-8B4E09750DE2}" destId="{EC438C8D-88C0-4DCB-B2A8-BD0EA07CC56C}" srcOrd="1" destOrd="0" parTransId="{22515D01-7601-44E3-9241-9F525CFEAD71}" sibTransId="{139F9A21-0CC0-4908-802A-CCAFDCEA78A0}"/>
    <dgm:cxn modelId="{C3BE19AB-19BA-411C-B0E0-1B2E1DE0D88B}" type="presOf" srcId="{8953C781-B867-46F2-92A9-41397D04AD6F}" destId="{44174A1D-744D-48A8-BD94-95FF6E0DDC84}" srcOrd="1" destOrd="0" presId="urn:microsoft.com/office/officeart/2016/7/layout/LinearBlockProcessNumbered"/>
    <dgm:cxn modelId="{86C57BBF-6BE7-4962-8920-CFE57A2C7D1C}" type="presOf" srcId="{8953C781-B867-46F2-92A9-41397D04AD6F}" destId="{EC6D6685-4B2B-4BB9-B3C9-BE850A2F65A5}" srcOrd="0" destOrd="0" presId="urn:microsoft.com/office/officeart/2016/7/layout/LinearBlockProcessNumbered"/>
    <dgm:cxn modelId="{B72E02E6-F96B-4829-BEAB-88193D0BC12E}" type="presOf" srcId="{EC438C8D-88C0-4DCB-B2A8-BD0EA07CC56C}" destId="{7F69CC41-129A-4618-B9CD-3F58BE7C0251}" srcOrd="1" destOrd="0" presId="urn:microsoft.com/office/officeart/2016/7/layout/LinearBlockProcessNumbered"/>
    <dgm:cxn modelId="{C12EE7D3-A859-41AF-BB5C-7FEDF06C5E6C}" type="presParOf" srcId="{FEF7F802-0465-4185-90CB-DF1756039F0D}" destId="{7620923B-2D30-4A75-8437-59D784986E2D}" srcOrd="0" destOrd="0" presId="urn:microsoft.com/office/officeart/2016/7/layout/LinearBlockProcessNumbered"/>
    <dgm:cxn modelId="{03C76EE4-D87E-4E51-AE63-BE8DA3FFA4EC}" type="presParOf" srcId="{7620923B-2D30-4A75-8437-59D784986E2D}" destId="{EC6D6685-4B2B-4BB9-B3C9-BE850A2F65A5}" srcOrd="0" destOrd="0" presId="urn:microsoft.com/office/officeart/2016/7/layout/LinearBlockProcessNumbered"/>
    <dgm:cxn modelId="{FC7B7C4E-729A-4C80-82CF-E3F0BA8433D6}" type="presParOf" srcId="{7620923B-2D30-4A75-8437-59D784986E2D}" destId="{D73A8674-CEA5-481F-8165-3E4D247A5D5C}" srcOrd="1" destOrd="0" presId="urn:microsoft.com/office/officeart/2016/7/layout/LinearBlockProcessNumbered"/>
    <dgm:cxn modelId="{313CE800-7769-4FD9-8226-8642149406DB}" type="presParOf" srcId="{7620923B-2D30-4A75-8437-59D784986E2D}" destId="{44174A1D-744D-48A8-BD94-95FF6E0DDC84}" srcOrd="2" destOrd="0" presId="urn:microsoft.com/office/officeart/2016/7/layout/LinearBlockProcessNumbered"/>
    <dgm:cxn modelId="{A7E1A55B-258C-41DE-9217-5A83F12779FE}" type="presParOf" srcId="{FEF7F802-0465-4185-90CB-DF1756039F0D}" destId="{C3CAE252-022B-4A60-9D8E-65911C824D18}" srcOrd="1" destOrd="0" presId="urn:microsoft.com/office/officeart/2016/7/layout/LinearBlockProcessNumbered"/>
    <dgm:cxn modelId="{D9B4E8AF-4325-4DD8-BD3C-1142CF038B3C}" type="presParOf" srcId="{FEF7F802-0465-4185-90CB-DF1756039F0D}" destId="{7673AF9F-DA4A-4E14-8862-8ABF178D21EB}" srcOrd="2" destOrd="0" presId="urn:microsoft.com/office/officeart/2016/7/layout/LinearBlockProcessNumbered"/>
    <dgm:cxn modelId="{57582DB7-A61C-4AE4-96D0-289DD31E7F85}" type="presParOf" srcId="{7673AF9F-DA4A-4E14-8862-8ABF178D21EB}" destId="{12BE3782-4EB8-4D4C-AA87-CED2A3AEE3BA}" srcOrd="0" destOrd="0" presId="urn:microsoft.com/office/officeart/2016/7/layout/LinearBlockProcessNumbered"/>
    <dgm:cxn modelId="{5593C268-7957-46B3-B2C8-954470397B89}" type="presParOf" srcId="{7673AF9F-DA4A-4E14-8862-8ABF178D21EB}" destId="{46E4FBC8-AFD0-4F89-AB82-ED3766EAE19C}" srcOrd="1" destOrd="0" presId="urn:microsoft.com/office/officeart/2016/7/layout/LinearBlockProcessNumbered"/>
    <dgm:cxn modelId="{21F5448D-C08F-4778-BAB1-9919C443229E}" type="presParOf" srcId="{7673AF9F-DA4A-4E14-8862-8ABF178D21EB}" destId="{7F69CC41-129A-4618-B9CD-3F58BE7C0251}" srcOrd="2" destOrd="0" presId="urn:microsoft.com/office/officeart/2016/7/layout/LinearBlockProcessNumbered"/>
    <dgm:cxn modelId="{CE4B0865-E236-4F76-A2CB-04231F2D0263}" type="presParOf" srcId="{FEF7F802-0465-4185-90CB-DF1756039F0D}" destId="{4CF0A4C5-4ABA-48AB-9FCB-99E3CD3981D3}" srcOrd="3" destOrd="0" presId="urn:microsoft.com/office/officeart/2016/7/layout/LinearBlockProcessNumbered"/>
    <dgm:cxn modelId="{09A3D6E6-C060-4692-8B1B-B5E37EC7FCD9}" type="presParOf" srcId="{FEF7F802-0465-4185-90CB-DF1756039F0D}" destId="{AAA622B1-9ED2-44E2-9B6F-A24839916C98}" srcOrd="4" destOrd="0" presId="urn:microsoft.com/office/officeart/2016/7/layout/LinearBlockProcessNumbered"/>
    <dgm:cxn modelId="{1A5D7BB0-83ED-4677-A461-D3E92F1A8C9F}" type="presParOf" srcId="{AAA622B1-9ED2-44E2-9B6F-A24839916C98}" destId="{38FC2EDB-74C3-4454-8027-D464D74EBB3E}" srcOrd="0" destOrd="0" presId="urn:microsoft.com/office/officeart/2016/7/layout/LinearBlockProcessNumbered"/>
    <dgm:cxn modelId="{BA2F44BB-C8B3-4058-8237-FF3825437BFC}" type="presParOf" srcId="{AAA622B1-9ED2-44E2-9B6F-A24839916C98}" destId="{61A58C1B-49BB-4C80-9709-1128ED10551E}" srcOrd="1" destOrd="0" presId="urn:microsoft.com/office/officeart/2016/7/layout/LinearBlockProcessNumbered"/>
    <dgm:cxn modelId="{EA2A66C8-E442-4BAE-8C6F-9E7D5367D34C}" type="presParOf" srcId="{AAA622B1-9ED2-44E2-9B6F-A24839916C98}" destId="{32967F92-A2AD-4F53-A529-E37F1535348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9866C-5680-4D08-8DD1-D496AFFF5F6D}">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4492D-05AC-4899-ABEA-02CBEF27C6D8}">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Sagona ExtraLight" panose="02020303050505020204" pitchFamily="18" charset="0"/>
            </a:rPr>
            <a:t>Treating each CT Scan as an IMAGE, but instead of 3 RGB Channels, the number of channels equals the number of slices/scans for that patient.</a:t>
          </a:r>
          <a:endParaRPr lang="en-US" sz="2800" kern="1200" dirty="0">
            <a:latin typeface="Sagona ExtraLight" panose="02020303050505020204" pitchFamily="18" charset="0"/>
          </a:endParaRPr>
        </a:p>
      </dsp:txBody>
      <dsp:txXfrm>
        <a:off x="0" y="2124"/>
        <a:ext cx="10515600" cy="1449029"/>
      </dsp:txXfrm>
    </dsp:sp>
    <dsp:sp modelId="{01917CE7-056D-4763-80ED-0A7F887049BC}">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603D1-9B84-4CB9-B4E3-90CD91D4EB6E}">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Sagona ExtraLight" panose="02020303050505020204" pitchFamily="18" charset="0"/>
            </a:rPr>
            <a:t>But here we run into a problem. The height of each scan varies from patient to patient, i.e. the number of slices for each patient varies.</a:t>
          </a:r>
          <a:endParaRPr lang="en-US" sz="2800" kern="1200" dirty="0">
            <a:latin typeface="Sagona ExtraLight" panose="02020303050505020204" pitchFamily="18" charset="0"/>
          </a:endParaRPr>
        </a:p>
      </dsp:txBody>
      <dsp:txXfrm>
        <a:off x="0" y="1451154"/>
        <a:ext cx="10515600" cy="1449029"/>
      </dsp:txXfrm>
    </dsp:sp>
    <dsp:sp modelId="{D62877CC-3798-44AE-9FA9-DDB814B14FC6}">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6C37B-702A-41E7-B1F2-5EF146F5C7BF}">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Sagona ExtraLight" panose="02020303050505020204" pitchFamily="18" charset="0"/>
            </a:rPr>
            <a:t>We need a constant channel input for using CNN Architectures</a:t>
          </a:r>
          <a:endParaRPr lang="en-US" sz="2800" kern="1200" dirty="0">
            <a:latin typeface="Sagona ExtraLight" panose="02020303050505020204" pitchFamily="18" charset="0"/>
          </a:endParaRP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9866C-5680-4D08-8DD1-D496AFFF5F6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4492D-05AC-4899-ABEA-02CBEF27C6D8}">
      <dsp:nvSpPr>
        <dsp:cNvPr id="0" name=""/>
        <dsp:cNvSpPr/>
      </dsp:nvSpPr>
      <dsp:spPr>
        <a:xfrm>
          <a:off x="0" y="0"/>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Sagona ExtraLight" panose="02020303050505020204" pitchFamily="18" charset="0"/>
            </a:rPr>
            <a:t>Minimum number of scans for a patient = 300</a:t>
          </a:r>
        </a:p>
      </dsp:txBody>
      <dsp:txXfrm>
        <a:off x="0" y="0"/>
        <a:ext cx="10515600" cy="1388792"/>
      </dsp:txXfrm>
    </dsp:sp>
    <dsp:sp modelId="{8D963A1E-0C13-43C2-8442-BD060BCD8895}">
      <dsp:nvSpPr>
        <dsp:cNvPr id="0" name=""/>
        <dsp:cNvSpPr/>
      </dsp:nvSpPr>
      <dsp:spPr>
        <a:xfrm>
          <a:off x="0" y="138879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82CD91-A5BE-40F8-B831-FF2C6F795C39}">
      <dsp:nvSpPr>
        <dsp:cNvPr id="0" name=""/>
        <dsp:cNvSpPr/>
      </dsp:nvSpPr>
      <dsp:spPr>
        <a:xfrm>
          <a:off x="0" y="1388792"/>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Sagona ExtraLight" panose="02020303050505020204" pitchFamily="18" charset="0"/>
            </a:rPr>
            <a:t>Maximum number of scans for a patient = 1082 </a:t>
          </a:r>
        </a:p>
      </dsp:txBody>
      <dsp:txXfrm>
        <a:off x="0" y="1388792"/>
        <a:ext cx="10515600" cy="1388792"/>
      </dsp:txXfrm>
    </dsp:sp>
    <dsp:sp modelId="{100117AD-28D0-4176-B5B0-D8F24A25A32D}">
      <dsp:nvSpPr>
        <dsp:cNvPr id="0" name=""/>
        <dsp:cNvSpPr/>
      </dsp:nvSpPr>
      <dsp:spPr>
        <a:xfrm>
          <a:off x="0" y="277758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5C0AE-6815-4BF1-A4D6-2FB21DE0A624}">
      <dsp:nvSpPr>
        <dsp:cNvPr id="0" name=""/>
        <dsp:cNvSpPr/>
      </dsp:nvSpPr>
      <dsp:spPr>
        <a:xfrm>
          <a:off x="0" y="2777585"/>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Sagona ExtraLight" panose="02020303050505020204" pitchFamily="18" charset="0"/>
            </a:rPr>
            <a:t>Sample </a:t>
          </a:r>
          <a:r>
            <a:rPr lang="en-US" sz="3200" b="1" u="sng" kern="1200" dirty="0">
              <a:latin typeface="Sagona ExtraLight" panose="02020303050505020204" pitchFamily="18" charset="0"/>
            </a:rPr>
            <a:t>N</a:t>
          </a:r>
          <a:r>
            <a:rPr lang="en-US" sz="3200" kern="1200" dirty="0">
              <a:latin typeface="Sagona ExtraLight" panose="02020303050505020204" pitchFamily="18" charset="0"/>
            </a:rPr>
            <a:t> scans for each patient at equally spaced intervals. Thus making the input channel size CONSTANT</a:t>
          </a:r>
        </a:p>
      </dsp:txBody>
      <dsp:txXfrm>
        <a:off x="0" y="2777585"/>
        <a:ext cx="10515600" cy="1388792"/>
      </dsp:txXfrm>
    </dsp:sp>
    <dsp:sp modelId="{989DCA1F-C8BA-4792-82F4-88ADD71EFC3A}">
      <dsp:nvSpPr>
        <dsp:cNvPr id="0" name=""/>
        <dsp:cNvSpPr/>
      </dsp:nvSpPr>
      <dsp:spPr>
        <a:xfrm>
          <a:off x="0" y="416637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99021-638C-4BC4-A0C2-C949AC6C018B}">
      <dsp:nvSpPr>
        <dsp:cNvPr id="0" name=""/>
        <dsp:cNvSpPr/>
      </dsp:nvSpPr>
      <dsp:spPr>
        <a:xfrm>
          <a:off x="0" y="4166378"/>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Sagona ExtraLight" panose="02020303050505020204" pitchFamily="18" charset="0"/>
            </a:rPr>
            <a:t>Now we can use any 2D-CNN architecture with </a:t>
          </a:r>
          <a:r>
            <a:rPr lang="en-US" sz="3200" kern="1200" dirty="0" err="1">
              <a:latin typeface="Sagona ExtraLight" panose="02020303050505020204" pitchFamily="18" charset="0"/>
            </a:rPr>
            <a:t>in_channels</a:t>
          </a:r>
          <a:r>
            <a:rPr lang="en-US" sz="3200" kern="1200" dirty="0">
              <a:latin typeface="Sagona ExtraLight" panose="02020303050505020204" pitchFamily="18" charset="0"/>
            </a:rPr>
            <a:t> = </a:t>
          </a:r>
          <a:r>
            <a:rPr lang="en-US" sz="3200" b="1" u="sng" kern="1200" dirty="0">
              <a:latin typeface="Sagona ExtraLight" panose="02020303050505020204" pitchFamily="18" charset="0"/>
            </a:rPr>
            <a:t>N</a:t>
          </a:r>
        </a:p>
      </dsp:txBody>
      <dsp:txXfrm>
        <a:off x="0" y="4166378"/>
        <a:ext cx="10515600" cy="1388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9866C-5680-4D08-8DD1-D496AFFF5F6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4492D-05AC-4899-ABEA-02CBEF27C6D8}">
      <dsp:nvSpPr>
        <dsp:cNvPr id="0" name=""/>
        <dsp:cNvSpPr/>
      </dsp:nvSpPr>
      <dsp:spPr>
        <a:xfrm>
          <a:off x="0" y="0"/>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Sagona ExtraLight" panose="02020303050505020204" pitchFamily="18" charset="0"/>
            </a:rPr>
            <a:t>Using the </a:t>
          </a:r>
          <a:r>
            <a:rPr lang="en-IN" sz="3600" kern="1200" dirty="0">
              <a:latin typeface="Sagona ExtraLight" panose="02020303050505020204" pitchFamily="18" charset="0"/>
            </a:rPr>
            <a:t>mobilenetv3_large_100 architecture</a:t>
          </a:r>
          <a:endParaRPr lang="en-US" sz="3600" kern="1200" dirty="0">
            <a:latin typeface="Sagona ExtraLight" panose="02020303050505020204" pitchFamily="18" charset="0"/>
          </a:endParaRPr>
        </a:p>
      </dsp:txBody>
      <dsp:txXfrm>
        <a:off x="0" y="0"/>
        <a:ext cx="10515600" cy="1388792"/>
      </dsp:txXfrm>
    </dsp:sp>
    <dsp:sp modelId="{8D963A1E-0C13-43C2-8442-BD060BCD8895}">
      <dsp:nvSpPr>
        <dsp:cNvPr id="0" name=""/>
        <dsp:cNvSpPr/>
      </dsp:nvSpPr>
      <dsp:spPr>
        <a:xfrm>
          <a:off x="0" y="138879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82CD91-A5BE-40F8-B831-FF2C6F795C39}">
      <dsp:nvSpPr>
        <dsp:cNvPr id="0" name=""/>
        <dsp:cNvSpPr/>
      </dsp:nvSpPr>
      <dsp:spPr>
        <a:xfrm>
          <a:off x="0" y="1388792"/>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Sagona ExtraLight" panose="02020303050505020204" pitchFamily="18" charset="0"/>
            </a:rPr>
            <a:t>Changing the input layers to take 69/300 channels.</a:t>
          </a:r>
        </a:p>
      </dsp:txBody>
      <dsp:txXfrm>
        <a:off x="0" y="1388792"/>
        <a:ext cx="10515600" cy="1388792"/>
      </dsp:txXfrm>
    </dsp:sp>
    <dsp:sp modelId="{100117AD-28D0-4176-B5B0-D8F24A25A32D}">
      <dsp:nvSpPr>
        <dsp:cNvPr id="0" name=""/>
        <dsp:cNvSpPr/>
      </dsp:nvSpPr>
      <dsp:spPr>
        <a:xfrm>
          <a:off x="0" y="277758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5C0AE-6815-4BF1-A4D6-2FB21DE0A624}">
      <dsp:nvSpPr>
        <dsp:cNvPr id="0" name=""/>
        <dsp:cNvSpPr/>
      </dsp:nvSpPr>
      <dsp:spPr>
        <a:xfrm>
          <a:off x="0" y="2777585"/>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Sagona ExtraLight" panose="02020303050505020204" pitchFamily="18" charset="0"/>
            </a:rPr>
            <a:t>Changing the output layer for binary classification.</a:t>
          </a:r>
        </a:p>
      </dsp:txBody>
      <dsp:txXfrm>
        <a:off x="0" y="2777585"/>
        <a:ext cx="10515600" cy="1388792"/>
      </dsp:txXfrm>
    </dsp:sp>
    <dsp:sp modelId="{989DCA1F-C8BA-4792-82F4-88ADD71EFC3A}">
      <dsp:nvSpPr>
        <dsp:cNvPr id="0" name=""/>
        <dsp:cNvSpPr/>
      </dsp:nvSpPr>
      <dsp:spPr>
        <a:xfrm>
          <a:off x="0" y="416637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99021-638C-4BC4-A0C2-C949AC6C018B}">
      <dsp:nvSpPr>
        <dsp:cNvPr id="0" name=""/>
        <dsp:cNvSpPr/>
      </dsp:nvSpPr>
      <dsp:spPr>
        <a:xfrm>
          <a:off x="0" y="4166378"/>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Sagona ExtraLight" panose="02020303050505020204" pitchFamily="18" charset="0"/>
            </a:rPr>
            <a:t>Freezing the intermediate layers for training.</a:t>
          </a:r>
        </a:p>
      </dsp:txBody>
      <dsp:txXfrm>
        <a:off x="0" y="4166378"/>
        <a:ext cx="10515600" cy="1388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9866C-5680-4D08-8DD1-D496AFFF5F6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4492D-05AC-4899-ABEA-02CBEF27C6D8}">
      <dsp:nvSpPr>
        <dsp:cNvPr id="0" name=""/>
        <dsp:cNvSpPr/>
      </dsp:nvSpPr>
      <dsp:spPr>
        <a:xfrm>
          <a:off x="0" y="0"/>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latin typeface="Sagona ExtraLight" panose="02020303050505020204" pitchFamily="18" charset="0"/>
            </a:rPr>
            <a:t>Setting the value of </a:t>
          </a:r>
          <a:r>
            <a:rPr lang="en-IN" sz="3600" b="1" u="sng" kern="1200" dirty="0">
              <a:latin typeface="Sagona ExtraLight" panose="02020303050505020204" pitchFamily="18" charset="0"/>
            </a:rPr>
            <a:t>N</a:t>
          </a:r>
          <a:r>
            <a:rPr lang="en-IN" sz="3600" kern="1200" dirty="0">
              <a:latin typeface="Sagona ExtraLight" panose="02020303050505020204" pitchFamily="18" charset="0"/>
            </a:rPr>
            <a:t> as </a:t>
          </a:r>
          <a:r>
            <a:rPr lang="en-IN" sz="3600" u="sng" kern="1200" dirty="0">
              <a:latin typeface="Sagona ExtraLight" panose="02020303050505020204" pitchFamily="18" charset="0"/>
            </a:rPr>
            <a:t>69</a:t>
          </a:r>
          <a:r>
            <a:rPr lang="en-IN" sz="3600" kern="1200" dirty="0">
              <a:latin typeface="Sagona ExtraLight" panose="02020303050505020204" pitchFamily="18" charset="0"/>
            </a:rPr>
            <a:t> and </a:t>
          </a:r>
          <a:r>
            <a:rPr lang="en-IN" sz="3600" u="sng" kern="1200" dirty="0">
              <a:latin typeface="Sagona ExtraLight" panose="02020303050505020204" pitchFamily="18" charset="0"/>
            </a:rPr>
            <a:t>300</a:t>
          </a:r>
          <a:endParaRPr lang="en-US" sz="3600" u="sng" kern="1200" dirty="0">
            <a:latin typeface="Sagona ExtraLight" panose="02020303050505020204" pitchFamily="18" charset="0"/>
          </a:endParaRPr>
        </a:p>
      </dsp:txBody>
      <dsp:txXfrm>
        <a:off x="0" y="0"/>
        <a:ext cx="10515600" cy="1388792"/>
      </dsp:txXfrm>
    </dsp:sp>
    <dsp:sp modelId="{8D963A1E-0C13-43C2-8442-BD060BCD8895}">
      <dsp:nvSpPr>
        <dsp:cNvPr id="0" name=""/>
        <dsp:cNvSpPr/>
      </dsp:nvSpPr>
      <dsp:spPr>
        <a:xfrm>
          <a:off x="0" y="138879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82CD91-A5BE-40F8-B831-FF2C6F795C39}">
      <dsp:nvSpPr>
        <dsp:cNvPr id="0" name=""/>
        <dsp:cNvSpPr/>
      </dsp:nvSpPr>
      <dsp:spPr>
        <a:xfrm>
          <a:off x="0" y="1388792"/>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latin typeface="Sagona ExtraLight" panose="02020303050505020204" pitchFamily="18" charset="0"/>
            </a:rPr>
            <a:t>Validation Accuracy (N=69) = 50%</a:t>
          </a:r>
          <a:endParaRPr lang="en-US" sz="3600" kern="1200" dirty="0">
            <a:latin typeface="Sagona ExtraLight" panose="02020303050505020204" pitchFamily="18" charset="0"/>
          </a:endParaRPr>
        </a:p>
      </dsp:txBody>
      <dsp:txXfrm>
        <a:off x="0" y="1388792"/>
        <a:ext cx="10515600" cy="1388792"/>
      </dsp:txXfrm>
    </dsp:sp>
    <dsp:sp modelId="{100117AD-28D0-4176-B5B0-D8F24A25A32D}">
      <dsp:nvSpPr>
        <dsp:cNvPr id="0" name=""/>
        <dsp:cNvSpPr/>
      </dsp:nvSpPr>
      <dsp:spPr>
        <a:xfrm>
          <a:off x="0" y="277758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5C0AE-6815-4BF1-A4D6-2FB21DE0A624}">
      <dsp:nvSpPr>
        <dsp:cNvPr id="0" name=""/>
        <dsp:cNvSpPr/>
      </dsp:nvSpPr>
      <dsp:spPr>
        <a:xfrm>
          <a:off x="0" y="2777585"/>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latin typeface="Sagona ExtraLight" panose="02020303050505020204" pitchFamily="18" charset="0"/>
            </a:rPr>
            <a:t>Validation Accuracy (N=300) = 57 %</a:t>
          </a:r>
          <a:endParaRPr lang="en-US" sz="3600" kern="1200" dirty="0">
            <a:latin typeface="Sagona ExtraLight" panose="02020303050505020204" pitchFamily="18" charset="0"/>
          </a:endParaRPr>
        </a:p>
      </dsp:txBody>
      <dsp:txXfrm>
        <a:off x="0" y="2777585"/>
        <a:ext cx="10515600" cy="1388792"/>
      </dsp:txXfrm>
    </dsp:sp>
    <dsp:sp modelId="{989DCA1F-C8BA-4792-82F4-88ADD71EFC3A}">
      <dsp:nvSpPr>
        <dsp:cNvPr id="0" name=""/>
        <dsp:cNvSpPr/>
      </dsp:nvSpPr>
      <dsp:spPr>
        <a:xfrm>
          <a:off x="0" y="416637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99021-638C-4BC4-A0C2-C949AC6C018B}">
      <dsp:nvSpPr>
        <dsp:cNvPr id="0" name=""/>
        <dsp:cNvSpPr/>
      </dsp:nvSpPr>
      <dsp:spPr>
        <a:xfrm>
          <a:off x="0" y="4148101"/>
          <a:ext cx="10515600" cy="1388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Sagona ExtraLight" panose="02020303050505020204" pitchFamily="18" charset="0"/>
            </a:rPr>
            <a:t>All values after </a:t>
          </a:r>
          <a:r>
            <a:rPr lang="en-US" sz="3600" b="1" u="sng" kern="1200" dirty="0">
              <a:latin typeface="Sagona ExtraLight" panose="02020303050505020204" pitchFamily="18" charset="0"/>
            </a:rPr>
            <a:t>10 epochs</a:t>
          </a:r>
        </a:p>
      </dsp:txBody>
      <dsp:txXfrm>
        <a:off x="0" y="4148101"/>
        <a:ext cx="10515600" cy="13887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D6685-4B2B-4BB9-B3C9-BE850A2F65A5}">
      <dsp:nvSpPr>
        <dsp:cNvPr id="0" name=""/>
        <dsp:cNvSpPr/>
      </dsp:nvSpPr>
      <dsp:spPr>
        <a:xfrm>
          <a:off x="794" y="0"/>
          <a:ext cx="3217259" cy="2743015"/>
        </a:xfrm>
        <a:prstGeom prst="rect">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794" tIns="0" rIns="317794" bIns="330200" numCol="1" spcCol="1270" anchor="t" anchorCtr="0">
          <a:noAutofit/>
        </a:bodyPr>
        <a:lstStyle/>
        <a:p>
          <a:pPr marL="0" lvl="0" indent="0" algn="l" defTabSz="1066800">
            <a:lnSpc>
              <a:spcPct val="90000"/>
            </a:lnSpc>
            <a:spcBef>
              <a:spcPct val="0"/>
            </a:spcBef>
            <a:spcAft>
              <a:spcPct val="35000"/>
            </a:spcAft>
            <a:buNone/>
          </a:pPr>
          <a:r>
            <a:rPr lang="en-IN" sz="2400" kern="1200" dirty="0">
              <a:latin typeface="Sagona ExtraLight" panose="02020303050505020204" pitchFamily="18" charset="0"/>
            </a:rPr>
            <a:t>Using 3D-CNN Architectures.</a:t>
          </a:r>
          <a:endParaRPr lang="en-US" sz="2400" kern="1200" dirty="0">
            <a:latin typeface="Sagona ExtraLight" panose="02020303050505020204" pitchFamily="18" charset="0"/>
          </a:endParaRPr>
        </a:p>
      </dsp:txBody>
      <dsp:txXfrm>
        <a:off x="794" y="1097205"/>
        <a:ext cx="3217259" cy="1645809"/>
      </dsp:txXfrm>
    </dsp:sp>
    <dsp:sp modelId="{D73A8674-CEA5-481F-8165-3E4D247A5D5C}">
      <dsp:nvSpPr>
        <dsp:cNvPr id="0" name=""/>
        <dsp:cNvSpPr/>
      </dsp:nvSpPr>
      <dsp:spPr>
        <a:xfrm>
          <a:off x="794" y="0"/>
          <a:ext cx="3217259" cy="10972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7794" tIns="165100" rIns="317794" bIns="165100" numCol="1" spcCol="1270" anchor="ctr" anchorCtr="0">
          <a:noAutofit/>
        </a:bodyPr>
        <a:lstStyle/>
        <a:p>
          <a:pPr marL="0" lvl="0" indent="0" algn="l" defTabSz="2400300">
            <a:lnSpc>
              <a:spcPct val="90000"/>
            </a:lnSpc>
            <a:spcBef>
              <a:spcPct val="0"/>
            </a:spcBef>
            <a:spcAft>
              <a:spcPct val="35000"/>
            </a:spcAft>
            <a:buNone/>
          </a:pPr>
          <a:r>
            <a:rPr lang="en-US" sz="5400" kern="1200"/>
            <a:t>01</a:t>
          </a:r>
          <a:endParaRPr lang="en-US" sz="5400" kern="1200" dirty="0"/>
        </a:p>
      </dsp:txBody>
      <dsp:txXfrm>
        <a:off x="794" y="0"/>
        <a:ext cx="3217259" cy="1097206"/>
      </dsp:txXfrm>
    </dsp:sp>
    <dsp:sp modelId="{12BE3782-4EB8-4D4C-AA87-CED2A3AEE3BA}">
      <dsp:nvSpPr>
        <dsp:cNvPr id="0" name=""/>
        <dsp:cNvSpPr/>
      </dsp:nvSpPr>
      <dsp:spPr>
        <a:xfrm>
          <a:off x="3475434" y="0"/>
          <a:ext cx="3217259" cy="2743015"/>
        </a:xfrm>
        <a:prstGeom prst="rect">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794" tIns="0" rIns="317794" bIns="330200" numCol="1" spcCol="1270" anchor="t" anchorCtr="0">
          <a:noAutofit/>
        </a:bodyPr>
        <a:lstStyle/>
        <a:p>
          <a:pPr marL="0" lvl="0" indent="0" algn="l" defTabSz="1066800">
            <a:lnSpc>
              <a:spcPct val="90000"/>
            </a:lnSpc>
            <a:spcBef>
              <a:spcPct val="0"/>
            </a:spcBef>
            <a:spcAft>
              <a:spcPct val="35000"/>
            </a:spcAft>
            <a:buNone/>
          </a:pPr>
          <a:r>
            <a:rPr lang="en-IN" sz="2400" kern="1200" dirty="0">
              <a:latin typeface="Sagona ExtraLight" panose="02020303050505020204" pitchFamily="18" charset="0"/>
            </a:rPr>
            <a:t>Using sequential models (prevent information loss).</a:t>
          </a:r>
          <a:endParaRPr lang="en-US" sz="2400" kern="1200" dirty="0">
            <a:latin typeface="Sagona ExtraLight" panose="02020303050505020204" pitchFamily="18" charset="0"/>
          </a:endParaRPr>
        </a:p>
      </dsp:txBody>
      <dsp:txXfrm>
        <a:off x="3475434" y="1097205"/>
        <a:ext cx="3217259" cy="1645809"/>
      </dsp:txXfrm>
    </dsp:sp>
    <dsp:sp modelId="{46E4FBC8-AFD0-4F89-AB82-ED3766EAE19C}">
      <dsp:nvSpPr>
        <dsp:cNvPr id="0" name=""/>
        <dsp:cNvSpPr/>
      </dsp:nvSpPr>
      <dsp:spPr>
        <a:xfrm>
          <a:off x="3475434" y="0"/>
          <a:ext cx="3217259" cy="10972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7794" tIns="165100" rIns="317794" bIns="165100" numCol="1" spcCol="1270" anchor="ctr" anchorCtr="0">
          <a:noAutofit/>
        </a:bodyPr>
        <a:lstStyle/>
        <a:p>
          <a:pPr marL="0" lvl="0" indent="0" algn="l" defTabSz="2400300">
            <a:lnSpc>
              <a:spcPct val="90000"/>
            </a:lnSpc>
            <a:spcBef>
              <a:spcPct val="0"/>
            </a:spcBef>
            <a:spcAft>
              <a:spcPct val="35000"/>
            </a:spcAft>
            <a:buNone/>
          </a:pPr>
          <a:r>
            <a:rPr lang="en-US" sz="5400" kern="1200"/>
            <a:t>02</a:t>
          </a:r>
          <a:endParaRPr lang="en-US" sz="5400" kern="1200" dirty="0"/>
        </a:p>
      </dsp:txBody>
      <dsp:txXfrm>
        <a:off x="3475434" y="0"/>
        <a:ext cx="3217259" cy="1097206"/>
      </dsp:txXfrm>
    </dsp:sp>
    <dsp:sp modelId="{38FC2EDB-74C3-4454-8027-D464D74EBB3E}">
      <dsp:nvSpPr>
        <dsp:cNvPr id="0" name=""/>
        <dsp:cNvSpPr/>
      </dsp:nvSpPr>
      <dsp:spPr>
        <a:xfrm>
          <a:off x="6950074" y="0"/>
          <a:ext cx="3217259" cy="2743015"/>
        </a:xfrm>
        <a:prstGeom prst="rect">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794" tIns="0" rIns="317794" bIns="330200" numCol="1" spcCol="1270" anchor="t" anchorCtr="0">
          <a:noAutofit/>
        </a:bodyPr>
        <a:lstStyle/>
        <a:p>
          <a:pPr marL="0" lvl="0" indent="0" algn="l" defTabSz="1066800">
            <a:lnSpc>
              <a:spcPct val="90000"/>
            </a:lnSpc>
            <a:spcBef>
              <a:spcPct val="0"/>
            </a:spcBef>
            <a:spcAft>
              <a:spcPct val="35000"/>
            </a:spcAft>
            <a:buNone/>
          </a:pPr>
          <a:r>
            <a:rPr lang="en-IN" sz="2400" kern="1200" dirty="0">
              <a:latin typeface="Sagona ExtraLight" panose="02020303050505020204" pitchFamily="18" charset="0"/>
            </a:rPr>
            <a:t>Using segmentation data to isolate individual vertebrae for prediction. </a:t>
          </a:r>
          <a:endParaRPr lang="en-US" sz="2400" kern="1200" dirty="0">
            <a:latin typeface="Sagona ExtraLight" panose="02020303050505020204" pitchFamily="18" charset="0"/>
          </a:endParaRPr>
        </a:p>
      </dsp:txBody>
      <dsp:txXfrm>
        <a:off x="6950074" y="1097205"/>
        <a:ext cx="3217259" cy="1645809"/>
      </dsp:txXfrm>
    </dsp:sp>
    <dsp:sp modelId="{61A58C1B-49BB-4C80-9709-1128ED10551E}">
      <dsp:nvSpPr>
        <dsp:cNvPr id="0" name=""/>
        <dsp:cNvSpPr/>
      </dsp:nvSpPr>
      <dsp:spPr>
        <a:xfrm>
          <a:off x="6950074" y="0"/>
          <a:ext cx="3217259" cy="10972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7794" tIns="165100" rIns="317794" bIns="165100" numCol="1" spcCol="1270" anchor="ctr" anchorCtr="0">
          <a:noAutofit/>
        </a:bodyPr>
        <a:lstStyle/>
        <a:p>
          <a:pPr marL="0" lvl="0" indent="0" algn="l" defTabSz="2400300">
            <a:lnSpc>
              <a:spcPct val="90000"/>
            </a:lnSpc>
            <a:spcBef>
              <a:spcPct val="0"/>
            </a:spcBef>
            <a:spcAft>
              <a:spcPct val="35000"/>
            </a:spcAft>
            <a:buNone/>
          </a:pPr>
          <a:r>
            <a:rPr lang="en-US" sz="5400" kern="1200"/>
            <a:t>03</a:t>
          </a:r>
          <a:endParaRPr lang="en-US" sz="5400" kern="1200" dirty="0"/>
        </a:p>
      </dsp:txBody>
      <dsp:txXfrm>
        <a:off x="6950074" y="0"/>
        <a:ext cx="3217259" cy="10972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89527-BF58-4ED3-ADB7-A7ED0726F98F}" type="datetimeFigureOut">
              <a:rPr lang="en-IN" smtClean="0"/>
              <a:t>29-10-2022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67640-1386-4DAF-BC60-D3C9B2BFD184}" type="slidenum">
              <a:rPr lang="en-IN" smtClean="0"/>
              <a:t>‹#›</a:t>
            </a:fld>
            <a:endParaRPr lang="en-IN"/>
          </a:p>
        </p:txBody>
      </p:sp>
    </p:spTree>
    <p:extLst>
      <p:ext uri="{BB962C8B-B14F-4D97-AF65-F5344CB8AC3E}">
        <p14:creationId xmlns:p14="http://schemas.microsoft.com/office/powerpoint/2010/main" val="400151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ckoverflow.com/questions/10193971/rescale-slope-and-rescale-intercep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Over 1.5 million spine fractures occur annually in the United States alone resulting in over 17,730 spinal cord injuries annually. The most common site of spine fracture is the cervical spine. There has been a rise in the incidence of spinal fractures in the elderly and in this population, fractures can be more difficult to detect on imaging due to superimposed degenerative disease and osteoporosis. Imaging diagnosis of adult spine fractures is now almost exclusively performed with computed tomography (CT) instead of radiographs (x-rays). Quickly detecting and determining the location of any vertebral fractures is essential to prevent neurologic deterioration and paralysis after trauma.</a:t>
            </a:r>
          </a:p>
        </p:txBody>
      </p:sp>
      <p:sp>
        <p:nvSpPr>
          <p:cNvPr id="4" name="Slide Number Placeholder 3"/>
          <p:cNvSpPr>
            <a:spLocks noGrp="1"/>
          </p:cNvSpPr>
          <p:nvPr>
            <p:ph type="sldNum" sz="quarter" idx="5"/>
          </p:nvPr>
        </p:nvSpPr>
        <p:spPr/>
        <p:txBody>
          <a:bodyPr/>
          <a:lstStyle/>
          <a:p>
            <a:fld id="{07567640-1386-4DAF-BC60-D3C9B2BFD184}" type="slidenum">
              <a:rPr lang="en-IN" smtClean="0"/>
              <a:t>2</a:t>
            </a:fld>
            <a:endParaRPr lang="en-IN"/>
          </a:p>
        </p:txBody>
      </p:sp>
    </p:spTree>
    <p:extLst>
      <p:ext uri="{BB962C8B-B14F-4D97-AF65-F5344CB8AC3E}">
        <p14:creationId xmlns:p14="http://schemas.microsoft.com/office/powerpoint/2010/main" val="2682429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67640-1386-4DAF-BC60-D3C9B2BFD184}" type="slidenum">
              <a:rPr lang="en-IN" smtClean="0"/>
              <a:t>4</a:t>
            </a:fld>
            <a:endParaRPr lang="en-IN"/>
          </a:p>
        </p:txBody>
      </p:sp>
    </p:spTree>
    <p:extLst>
      <p:ext uri="{BB962C8B-B14F-4D97-AF65-F5344CB8AC3E}">
        <p14:creationId xmlns:p14="http://schemas.microsoft.com/office/powerpoint/2010/main" val="360613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67640-1386-4DAF-BC60-D3C9B2BFD184}" type="slidenum">
              <a:rPr lang="en-IN" smtClean="0"/>
              <a:t>5</a:t>
            </a:fld>
            <a:endParaRPr lang="en-IN"/>
          </a:p>
        </p:txBody>
      </p:sp>
    </p:spTree>
    <p:extLst>
      <p:ext uri="{BB962C8B-B14F-4D97-AF65-F5344CB8AC3E}">
        <p14:creationId xmlns:p14="http://schemas.microsoft.com/office/powerpoint/2010/main" val="33018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67640-1386-4DAF-BC60-D3C9B2BFD184}" type="slidenum">
              <a:rPr lang="en-IN" smtClean="0"/>
              <a:t>7</a:t>
            </a:fld>
            <a:endParaRPr lang="en-IN"/>
          </a:p>
        </p:txBody>
      </p:sp>
    </p:spTree>
    <p:extLst>
      <p:ext uri="{BB962C8B-B14F-4D97-AF65-F5344CB8AC3E}">
        <p14:creationId xmlns:p14="http://schemas.microsoft.com/office/powerpoint/2010/main" val="1997736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67640-1386-4DAF-BC60-D3C9B2BFD184}" type="slidenum">
              <a:rPr lang="en-IN" smtClean="0"/>
              <a:t>8</a:t>
            </a:fld>
            <a:endParaRPr lang="en-IN"/>
          </a:p>
        </p:txBody>
      </p:sp>
    </p:spTree>
    <p:extLst>
      <p:ext uri="{BB962C8B-B14F-4D97-AF65-F5344CB8AC3E}">
        <p14:creationId xmlns:p14="http://schemas.microsoft.com/office/powerpoint/2010/main" val="324968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a:t>A DICOM file </a:t>
            </a:r>
            <a:r>
              <a:rPr lang="en-IN" b="1" dirty="0"/>
              <a:t>consists of a header and image data sets packed into a single file</a:t>
            </a:r>
            <a:r>
              <a:rPr lang="en-IN" dirty="0"/>
              <a:t>. The information within the header is organized as a constant and standardized series of tags. By extracting data from these tags one can access important information regarding the patient demographics, study parameters, etc.</a:t>
            </a:r>
          </a:p>
          <a:p>
            <a:pPr marL="0" indent="0">
              <a:buNone/>
            </a:pPr>
            <a:endParaRPr lang="en-IN" dirty="0"/>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image data</a:t>
            </a:r>
            <a:r>
              <a:rPr lang="en-US" sz="1200" kern="1200" dirty="0">
                <a:solidFill>
                  <a:schemeClr val="tx1"/>
                </a:solidFill>
                <a:effectLst/>
                <a:latin typeface="+mn-lt"/>
                <a:ea typeface="+mn-ea"/>
                <a:cs typeface="+mn-cs"/>
              </a:rPr>
              <a:t> is stored in an array under </a:t>
            </a:r>
            <a:r>
              <a:rPr lang="en-US" sz="1200" b="1" kern="1200" dirty="0">
                <a:solidFill>
                  <a:schemeClr val="tx1"/>
                </a:solidFill>
                <a:effectLst/>
                <a:latin typeface="+mn-lt"/>
                <a:ea typeface="+mn-ea"/>
                <a:cs typeface="+mn-cs"/>
              </a:rPr>
              <a:t>'Pixel Data'</a:t>
            </a:r>
            <a:r>
              <a:rPr lang="en-US" sz="1200" kern="1200" dirty="0">
                <a:solidFill>
                  <a:schemeClr val="tx1"/>
                </a:solidFill>
                <a:effectLst/>
                <a:latin typeface="+mn-lt"/>
                <a:ea typeface="+mn-ea"/>
                <a:cs typeface="+mn-cs"/>
              </a:rPr>
              <a:t>. Everything else is </a:t>
            </a:r>
            <a:r>
              <a:rPr lang="en-US" sz="1200" b="1" kern="1200" dirty="0">
                <a:solidFill>
                  <a:schemeClr val="tx1"/>
                </a:solidFill>
                <a:effectLst/>
                <a:latin typeface="+mn-lt"/>
                <a:ea typeface="+mn-ea"/>
                <a:cs typeface="+mn-cs"/>
              </a:rPr>
              <a:t>metadata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'Rows'</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'Columns'</a:t>
            </a:r>
            <a:r>
              <a:rPr lang="en-US" sz="1200" kern="1200" dirty="0">
                <a:solidFill>
                  <a:schemeClr val="tx1"/>
                </a:solidFill>
                <a:effectLst/>
                <a:latin typeface="+mn-lt"/>
                <a:ea typeface="+mn-ea"/>
                <a:cs typeface="+mn-cs"/>
              </a:rPr>
              <a:t> values tell us the </a:t>
            </a:r>
            <a:r>
              <a:rPr lang="en-US" sz="1200" b="1" kern="1200" dirty="0">
                <a:solidFill>
                  <a:schemeClr val="tx1"/>
                </a:solidFill>
                <a:effectLst/>
                <a:latin typeface="+mn-lt"/>
                <a:ea typeface="+mn-ea"/>
                <a:cs typeface="+mn-cs"/>
              </a:rPr>
              <a:t>image size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'Pixel Spacing'</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'Slice Thickness'</a:t>
            </a:r>
            <a:r>
              <a:rPr lang="en-US" sz="1200" kern="1200" dirty="0">
                <a:solidFill>
                  <a:schemeClr val="tx1"/>
                </a:solidFill>
                <a:effectLst/>
                <a:latin typeface="+mn-lt"/>
                <a:ea typeface="+mn-ea"/>
                <a:cs typeface="+mn-cs"/>
              </a:rPr>
              <a:t> tell us the </a:t>
            </a:r>
            <a:r>
              <a:rPr lang="en-US" sz="1200" b="1" kern="1200" dirty="0">
                <a:solidFill>
                  <a:schemeClr val="tx1"/>
                </a:solidFill>
                <a:effectLst/>
                <a:latin typeface="+mn-lt"/>
                <a:ea typeface="+mn-ea"/>
                <a:cs typeface="+mn-cs"/>
              </a:rPr>
              <a:t>pixel size</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thickness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'Window Center'</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'Window Width'</a:t>
            </a:r>
            <a:r>
              <a:rPr lang="en-US" sz="1200" kern="1200" dirty="0">
                <a:solidFill>
                  <a:schemeClr val="tx1"/>
                </a:solidFill>
                <a:effectLst/>
                <a:latin typeface="+mn-lt"/>
                <a:ea typeface="+mn-ea"/>
                <a:cs typeface="+mn-cs"/>
              </a:rPr>
              <a:t> give information about the </a:t>
            </a:r>
            <a:r>
              <a:rPr lang="en-US" sz="1200" b="1" kern="1200" dirty="0">
                <a:solidFill>
                  <a:schemeClr val="tx1"/>
                </a:solidFill>
                <a:effectLst/>
                <a:latin typeface="+mn-lt"/>
                <a:ea typeface="+mn-ea"/>
                <a:cs typeface="+mn-cs"/>
              </a:rPr>
              <a:t>brightness</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contrast</a:t>
            </a:r>
            <a:r>
              <a:rPr lang="en-US" sz="1200" kern="1200" dirty="0">
                <a:solidFill>
                  <a:schemeClr val="tx1"/>
                </a:solidFill>
                <a:effectLst/>
                <a:latin typeface="+mn-lt"/>
                <a:ea typeface="+mn-ea"/>
                <a:cs typeface="+mn-cs"/>
              </a:rPr>
              <a:t> of the image respectively.</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'Rescale Intercept'</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'Rescale Slope'</a:t>
            </a:r>
            <a:r>
              <a:rPr lang="en-US" sz="1200" kern="1200" dirty="0">
                <a:solidFill>
                  <a:schemeClr val="tx1"/>
                </a:solidFill>
                <a:effectLst/>
                <a:latin typeface="+mn-lt"/>
                <a:ea typeface="+mn-ea"/>
                <a:cs typeface="+mn-cs"/>
              </a:rPr>
              <a:t> determine the range of pixel values. (</a:t>
            </a:r>
            <a:r>
              <a:rPr lang="en-US" sz="1200" u="none" strike="noStrike" kern="1200" dirty="0">
                <a:solidFill>
                  <a:schemeClr val="tx1"/>
                </a:solidFill>
                <a:effectLst/>
                <a:latin typeface="+mn-lt"/>
                <a:ea typeface="+mn-ea"/>
                <a:cs typeface="+mn-cs"/>
                <a:hlinkClick r:id="rId3"/>
              </a:rPr>
              <a:t>ref</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ImagePositionPatient</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tells us the x, y, and z coordinates of the top left corner of each image in mm</a:t>
            </a:r>
          </a:p>
          <a:p>
            <a:r>
              <a:rPr lang="en-US" sz="1200" b="1" kern="1200" dirty="0" err="1">
                <a:solidFill>
                  <a:schemeClr val="tx1"/>
                </a:solidFill>
                <a:effectLst/>
                <a:latin typeface="+mn-lt"/>
                <a:ea typeface="+mn-ea"/>
                <a:cs typeface="+mn-cs"/>
              </a:rPr>
              <a:t>InstanceNumber</a:t>
            </a:r>
            <a:r>
              <a:rPr lang="en-US" sz="1200" kern="1200" dirty="0">
                <a:solidFill>
                  <a:schemeClr val="tx1"/>
                </a:solidFill>
                <a:effectLst/>
                <a:latin typeface="+mn-lt"/>
                <a:ea typeface="+mn-ea"/>
                <a:cs typeface="+mn-cs"/>
              </a:rPr>
              <a:t> is the slice number.</a:t>
            </a:r>
          </a:p>
          <a:p>
            <a:br>
              <a:rPr lang="en-US" sz="1200" b="0" i="0"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5"/>
          </p:nvPr>
        </p:nvSpPr>
        <p:spPr/>
        <p:txBody>
          <a:bodyPr/>
          <a:lstStyle/>
          <a:p>
            <a:fld id="{07567640-1386-4DAF-BC60-D3C9B2BFD184}" type="slidenum">
              <a:rPr lang="en-IN" smtClean="0"/>
              <a:t>9</a:t>
            </a:fld>
            <a:endParaRPr lang="en-IN"/>
          </a:p>
        </p:txBody>
      </p:sp>
    </p:spTree>
    <p:extLst>
      <p:ext uri="{BB962C8B-B14F-4D97-AF65-F5344CB8AC3E}">
        <p14:creationId xmlns:p14="http://schemas.microsoft.com/office/powerpoint/2010/main" val="413296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E1459E-B8FC-4446-A33B-988CABAF9842}"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179013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1459E-B8FC-4446-A33B-988CABAF9842}"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339061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1459E-B8FC-4446-A33B-988CABAF9842}"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173510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1459E-B8FC-4446-A33B-988CABAF9842}"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148330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E1459E-B8FC-4446-A33B-988CABAF9842}"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119997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E1459E-B8FC-4446-A33B-988CABAF9842}"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350758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E1459E-B8FC-4446-A33B-988CABAF9842}" type="datetimeFigureOut">
              <a:rPr lang="en-IN" smtClean="0"/>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29210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1459E-B8FC-4446-A33B-988CABAF9842}" type="datetimeFigureOut">
              <a:rPr lang="en-IN" smtClean="0"/>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111809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1459E-B8FC-4446-A33B-988CABAF9842}" type="datetimeFigureOut">
              <a:rPr lang="en-IN" smtClean="0"/>
              <a:t>29-10-2022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195563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E1459E-B8FC-4446-A33B-988CABAF9842}"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156406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E1459E-B8FC-4446-A33B-988CABAF9842}"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88C7A-E15C-49AF-AF8D-6F44C6CAFADE}" type="slidenum">
              <a:rPr lang="en-IN" smtClean="0"/>
              <a:t>‹#›</a:t>
            </a:fld>
            <a:endParaRPr lang="en-IN"/>
          </a:p>
        </p:txBody>
      </p:sp>
    </p:spTree>
    <p:extLst>
      <p:ext uri="{BB962C8B-B14F-4D97-AF65-F5344CB8AC3E}">
        <p14:creationId xmlns:p14="http://schemas.microsoft.com/office/powerpoint/2010/main" val="5572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1459E-B8FC-4446-A33B-988CABAF9842}" type="datetimeFigureOut">
              <a:rPr lang="en-IN" smtClean="0"/>
              <a:t>29-10-2022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88C7A-E15C-49AF-AF8D-6F44C6CAFADE}" type="slidenum">
              <a:rPr lang="en-IN" smtClean="0"/>
              <a:t>‹#›</a:t>
            </a:fld>
            <a:endParaRPr lang="en-IN"/>
          </a:p>
        </p:txBody>
      </p:sp>
    </p:spTree>
    <p:extLst>
      <p:ext uri="{BB962C8B-B14F-4D97-AF65-F5344CB8AC3E}">
        <p14:creationId xmlns:p14="http://schemas.microsoft.com/office/powerpoint/2010/main" val="4581899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37AA8-B945-432C-9EE2-7ACFC344A19D}"/>
              </a:ext>
            </a:extLst>
          </p:cNvPr>
          <p:cNvSpPr>
            <a:spLocks noGrp="1"/>
          </p:cNvSpPr>
          <p:nvPr>
            <p:ph type="ctrTitle"/>
          </p:nvPr>
        </p:nvSpPr>
        <p:spPr>
          <a:xfrm>
            <a:off x="1954518" y="1004173"/>
            <a:ext cx="8282964" cy="4849653"/>
          </a:xfrm>
        </p:spPr>
        <p:txBody>
          <a:bodyPr anchor="ctr">
            <a:normAutofit/>
          </a:bodyPr>
          <a:lstStyle/>
          <a:p>
            <a:r>
              <a:rPr lang="en-IN" sz="7200" b="1" dirty="0">
                <a:solidFill>
                  <a:schemeClr val="tx2"/>
                </a:solidFill>
                <a:latin typeface="Sagona ExtraLight" panose="02020303050505020204" pitchFamily="18" charset="0"/>
              </a:rPr>
              <a:t>RSNA 2022 Cervical Spine Fracture Detection</a:t>
            </a:r>
          </a:p>
        </p:txBody>
      </p:sp>
      <p:grpSp>
        <p:nvGrpSpPr>
          <p:cNvPr id="13"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917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D8384A2-4695-4D65-A8A6-7B09EE4AB16E}"/>
              </a:ext>
            </a:extLst>
          </p:cNvPr>
          <p:cNvSpPr>
            <a:spLocks noGrp="1"/>
          </p:cNvSpPr>
          <p:nvPr>
            <p:ph type="title"/>
          </p:nvPr>
        </p:nvSpPr>
        <p:spPr>
          <a:xfrm>
            <a:off x="910286" y="2537450"/>
            <a:ext cx="10371122" cy="1783100"/>
          </a:xfrm>
        </p:spPr>
        <p:txBody>
          <a:bodyPr vert="horz" lIns="91440" tIns="45720" rIns="91440" bIns="45720" rtlCol="0" anchor="ctr">
            <a:noAutofit/>
          </a:bodyPr>
          <a:lstStyle/>
          <a:p>
            <a:pPr algn="ctr"/>
            <a:r>
              <a:rPr lang="en-IN" sz="7200" dirty="0">
                <a:latin typeface="Sagona ExtraLight" panose="02020303050505020204" pitchFamily="18" charset="0"/>
              </a:rPr>
              <a:t>Baseline Solution</a:t>
            </a:r>
            <a:endParaRPr lang="en-US" sz="7200" kern="1200" dirty="0">
              <a:solidFill>
                <a:schemeClr val="tx2"/>
              </a:solidFill>
              <a:latin typeface="Sagona ExtraLight" panose="02020303050505020204" pitchFamily="18" charset="0"/>
            </a:endParaRPr>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332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7E4E7B-8BE1-4158-8165-D6602C0B4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278839"/>
            <a:ext cx="6716272" cy="2300323"/>
          </a:xfrm>
          <a:prstGeom prst="rect">
            <a:avLst/>
          </a:prstGeom>
        </p:spPr>
      </p:pic>
      <p:pic>
        <p:nvPicPr>
          <p:cNvPr id="4" name="Picture 3">
            <a:extLst>
              <a:ext uri="{FF2B5EF4-FFF2-40B4-BE49-F238E27FC236}">
                <a16:creationId xmlns:a16="http://schemas.microsoft.com/office/drawing/2014/main" id="{CF1E8097-0F70-4897-A093-1DEA8B8E1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5" y="2448413"/>
            <a:ext cx="4172712" cy="1961174"/>
          </a:xfrm>
          <a:prstGeom prst="rect">
            <a:avLst/>
          </a:prstGeom>
        </p:spPr>
      </p:pic>
    </p:spTree>
    <p:extLst>
      <p:ext uri="{BB962C8B-B14F-4D97-AF65-F5344CB8AC3E}">
        <p14:creationId xmlns:p14="http://schemas.microsoft.com/office/powerpoint/2010/main" val="188789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EF936-6A2D-49A8-AE3D-708356C1BF10}"/>
              </a:ext>
            </a:extLst>
          </p:cNvPr>
          <p:cNvSpPr>
            <a:spLocks noGrp="1"/>
          </p:cNvSpPr>
          <p:nvPr>
            <p:ph type="title"/>
          </p:nvPr>
        </p:nvSpPr>
        <p:spPr>
          <a:xfrm>
            <a:off x="578651" y="1122363"/>
            <a:ext cx="11034695" cy="3174690"/>
          </a:xfrm>
        </p:spPr>
        <p:txBody>
          <a:bodyPr vert="horz" lIns="91440" tIns="45720" rIns="91440" bIns="45720" rtlCol="0" anchor="b">
            <a:normAutofit fontScale="90000"/>
          </a:bodyPr>
          <a:lstStyle/>
          <a:p>
            <a:r>
              <a:rPr lang="en-US" sz="7400" kern="1200" dirty="0">
                <a:solidFill>
                  <a:schemeClr val="tx1"/>
                </a:solidFill>
                <a:latin typeface="Sagona ExtraLight" panose="02020303050505020204" pitchFamily="18" charset="0"/>
              </a:rPr>
              <a:t>BASELINE = Only trying to predict whether a patient </a:t>
            </a:r>
            <a:r>
              <a:rPr lang="en-US" sz="7400" b="1" u="sng" kern="1200" dirty="0">
                <a:solidFill>
                  <a:schemeClr val="tx1"/>
                </a:solidFill>
                <a:latin typeface="Sagona ExtraLight" panose="02020303050505020204" pitchFamily="18" charset="0"/>
              </a:rPr>
              <a:t>has a fracture (1) </a:t>
            </a:r>
            <a:r>
              <a:rPr lang="en-US" sz="7400" kern="1200" dirty="0">
                <a:solidFill>
                  <a:schemeClr val="tx1"/>
                </a:solidFill>
                <a:latin typeface="Sagona ExtraLight" panose="02020303050505020204" pitchFamily="18" charset="0"/>
              </a:rPr>
              <a:t>or </a:t>
            </a:r>
            <a:r>
              <a:rPr lang="en-US" sz="7400" b="1" u="sng" kern="1200" dirty="0">
                <a:solidFill>
                  <a:schemeClr val="tx1"/>
                </a:solidFill>
                <a:latin typeface="Sagona ExtraLight" panose="02020303050505020204" pitchFamily="18" charset="0"/>
              </a:rPr>
              <a:t>not (0)</a:t>
            </a:r>
          </a:p>
        </p:txBody>
      </p:sp>
      <p:sp>
        <p:nvSpPr>
          <p:cNvPr id="25" name="Rectangle 24">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75594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AED5-74C8-4B48-8644-5D5FD41A3483}"/>
              </a:ext>
            </a:extLst>
          </p:cNvPr>
          <p:cNvSpPr>
            <a:spLocks noGrp="1"/>
          </p:cNvSpPr>
          <p:nvPr>
            <p:ph type="title"/>
          </p:nvPr>
        </p:nvSpPr>
        <p:spPr/>
        <p:txBody>
          <a:bodyPr>
            <a:normAutofit/>
          </a:bodyPr>
          <a:lstStyle/>
          <a:p>
            <a:pPr algn="ctr"/>
            <a:r>
              <a:rPr lang="en-IN" sz="6000" b="1" dirty="0">
                <a:latin typeface="Sagona ExtraLight" panose="02020303050505020204" pitchFamily="18" charset="0"/>
              </a:rPr>
              <a:t>Transfer Learning</a:t>
            </a:r>
          </a:p>
        </p:txBody>
      </p:sp>
      <p:graphicFrame>
        <p:nvGraphicFramePr>
          <p:cNvPr id="5" name="Content Placeholder 2">
            <a:extLst>
              <a:ext uri="{FF2B5EF4-FFF2-40B4-BE49-F238E27FC236}">
                <a16:creationId xmlns:a16="http://schemas.microsoft.com/office/drawing/2014/main" id="{9C01A305-0315-E4F4-CD93-FB71D14D7214}"/>
              </a:ext>
            </a:extLst>
          </p:cNvPr>
          <p:cNvGraphicFramePr>
            <a:graphicFrameLocks noGrp="1"/>
          </p:cNvGraphicFramePr>
          <p:nvPr>
            <p:ph idx="1"/>
            <p:extLst>
              <p:ext uri="{D42A27DB-BD31-4B8C-83A1-F6EECF244321}">
                <p14:modId xmlns:p14="http://schemas.microsoft.com/office/powerpoint/2010/main" val="22023319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C01A305-0315-E4F4-CD93-FB71D14D7214}"/>
              </a:ext>
            </a:extLst>
          </p:cNvPr>
          <p:cNvGraphicFramePr>
            <a:graphicFrameLocks noGrp="1"/>
          </p:cNvGraphicFramePr>
          <p:nvPr>
            <p:ph idx="1"/>
            <p:extLst>
              <p:ext uri="{D42A27DB-BD31-4B8C-83A1-F6EECF244321}">
                <p14:modId xmlns:p14="http://schemas.microsoft.com/office/powerpoint/2010/main" val="3253528388"/>
              </p:ext>
            </p:extLst>
          </p:nvPr>
        </p:nvGraphicFramePr>
        <p:xfrm>
          <a:off x="838200" y="621792"/>
          <a:ext cx="10515600" cy="5555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917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C01A305-0315-E4F4-CD93-FB71D14D7214}"/>
              </a:ext>
            </a:extLst>
          </p:cNvPr>
          <p:cNvGraphicFramePr>
            <a:graphicFrameLocks noGrp="1"/>
          </p:cNvGraphicFramePr>
          <p:nvPr>
            <p:ph idx="1"/>
            <p:extLst>
              <p:ext uri="{D42A27DB-BD31-4B8C-83A1-F6EECF244321}">
                <p14:modId xmlns:p14="http://schemas.microsoft.com/office/powerpoint/2010/main" val="2087333895"/>
              </p:ext>
            </p:extLst>
          </p:nvPr>
        </p:nvGraphicFramePr>
        <p:xfrm>
          <a:off x="838200" y="621792"/>
          <a:ext cx="10515600" cy="5555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134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C01A305-0315-E4F4-CD93-FB71D14D7214}"/>
              </a:ext>
            </a:extLst>
          </p:cNvPr>
          <p:cNvGraphicFramePr>
            <a:graphicFrameLocks noGrp="1"/>
          </p:cNvGraphicFramePr>
          <p:nvPr>
            <p:ph idx="1"/>
            <p:extLst>
              <p:ext uri="{D42A27DB-BD31-4B8C-83A1-F6EECF244321}">
                <p14:modId xmlns:p14="http://schemas.microsoft.com/office/powerpoint/2010/main" val="2701361285"/>
              </p:ext>
            </p:extLst>
          </p:nvPr>
        </p:nvGraphicFramePr>
        <p:xfrm>
          <a:off x="838200" y="621792"/>
          <a:ext cx="10515600" cy="5555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19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6152AB-DB4E-43E1-BE8B-9E2B5DE4C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gona ExtraLight" panose="02020303050505020204" pitchFamily="18" charset="0"/>
            </a:endParaRPr>
          </a:p>
        </p:txBody>
      </p:sp>
      <p:sp useBgFill="1">
        <p:nvSpPr>
          <p:cNvPr id="20" name="Rectangle 19">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74329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ExtraLight" panose="02020303050505020204" pitchFamily="18" charset="0"/>
            </a:endParaRPr>
          </a:p>
        </p:txBody>
      </p:sp>
      <p:sp useBgFill="1">
        <p:nvSpPr>
          <p:cNvPr id="22" name="Rectangle 21">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729038"/>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ExtraLight" panose="02020303050505020204" pitchFamily="18" charset="0"/>
            </a:endParaRPr>
          </a:p>
        </p:txBody>
      </p:sp>
      <p:sp>
        <p:nvSpPr>
          <p:cNvPr id="2" name="Title 1">
            <a:extLst>
              <a:ext uri="{FF2B5EF4-FFF2-40B4-BE49-F238E27FC236}">
                <a16:creationId xmlns:a16="http://schemas.microsoft.com/office/drawing/2014/main" id="{E6A9B2C8-63B0-47A1-9FA3-5DDFCACBD616}"/>
              </a:ext>
            </a:extLst>
          </p:cNvPr>
          <p:cNvSpPr>
            <a:spLocks noGrp="1"/>
          </p:cNvSpPr>
          <p:nvPr>
            <p:ph type="title"/>
          </p:nvPr>
        </p:nvSpPr>
        <p:spPr>
          <a:xfrm>
            <a:off x="1115568" y="347730"/>
            <a:ext cx="10168128" cy="2052034"/>
          </a:xfrm>
        </p:spPr>
        <p:txBody>
          <a:bodyPr>
            <a:normAutofit/>
          </a:bodyPr>
          <a:lstStyle/>
          <a:p>
            <a:pPr algn="ctr"/>
            <a:r>
              <a:rPr lang="en-IN" sz="7200" dirty="0">
                <a:latin typeface="Sagona ExtraLight" panose="02020303050505020204" pitchFamily="18" charset="0"/>
              </a:rPr>
              <a:t>Further Improvements</a:t>
            </a:r>
          </a:p>
        </p:txBody>
      </p:sp>
      <p:sp>
        <p:nvSpPr>
          <p:cNvPr id="24" name="Rectangle 23">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01050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agona ExtraLight" panose="02020303050505020204" pitchFamily="18" charset="0"/>
            </a:endParaRPr>
          </a:p>
        </p:txBody>
      </p:sp>
      <p:graphicFrame>
        <p:nvGraphicFramePr>
          <p:cNvPr id="14" name="Content Placeholder 2">
            <a:extLst>
              <a:ext uri="{FF2B5EF4-FFF2-40B4-BE49-F238E27FC236}">
                <a16:creationId xmlns:a16="http://schemas.microsoft.com/office/drawing/2014/main" id="{3F7DC472-DEE0-568E-F8C3-492FBACC2039}"/>
              </a:ext>
            </a:extLst>
          </p:cNvPr>
          <p:cNvGraphicFramePr>
            <a:graphicFrameLocks noGrp="1"/>
          </p:cNvGraphicFramePr>
          <p:nvPr>
            <p:ph idx="1"/>
            <p:extLst>
              <p:ext uri="{D42A27DB-BD31-4B8C-83A1-F6EECF244321}">
                <p14:modId xmlns:p14="http://schemas.microsoft.com/office/powerpoint/2010/main" val="619509068"/>
              </p:ext>
            </p:extLst>
          </p:nvPr>
        </p:nvGraphicFramePr>
        <p:xfrm>
          <a:off x="1115568" y="3241582"/>
          <a:ext cx="10168128" cy="2743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98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3243B-4EBA-43EC-AAF0-704F0AF33CE1}"/>
              </a:ext>
            </a:extLst>
          </p:cNvPr>
          <p:cNvSpPr>
            <a:spLocks noGrp="1"/>
          </p:cNvSpPr>
          <p:nvPr>
            <p:ph type="ctrTitle"/>
          </p:nvPr>
        </p:nvSpPr>
        <p:spPr>
          <a:xfrm>
            <a:off x="838199" y="1093788"/>
            <a:ext cx="10506455" cy="2967208"/>
          </a:xfrm>
        </p:spPr>
        <p:txBody>
          <a:bodyPr>
            <a:normAutofit/>
          </a:bodyPr>
          <a:lstStyle/>
          <a:p>
            <a:pPr algn="l"/>
            <a:r>
              <a:rPr lang="en-IN" sz="8000" dirty="0">
                <a:latin typeface="Sagona ExtraLight" panose="02020303050505020204" pitchFamily="18" charset="0"/>
              </a:rPr>
              <a:t>Thank You</a:t>
            </a:r>
          </a:p>
        </p:txBody>
      </p:sp>
      <p:sp>
        <p:nvSpPr>
          <p:cNvPr id="3" name="Subtitle 2">
            <a:extLst>
              <a:ext uri="{FF2B5EF4-FFF2-40B4-BE49-F238E27FC236}">
                <a16:creationId xmlns:a16="http://schemas.microsoft.com/office/drawing/2014/main" id="{7ACD7E8A-CB2B-43C2-90BF-1FCE5620A52A}"/>
              </a:ext>
            </a:extLst>
          </p:cNvPr>
          <p:cNvSpPr>
            <a:spLocks noGrp="1"/>
          </p:cNvSpPr>
          <p:nvPr>
            <p:ph type="subTitle" idx="1"/>
          </p:nvPr>
        </p:nvSpPr>
        <p:spPr>
          <a:xfrm>
            <a:off x="7400924" y="4619624"/>
            <a:ext cx="3946779" cy="1038225"/>
          </a:xfrm>
        </p:spPr>
        <p:txBody>
          <a:bodyPr>
            <a:normAutofit/>
          </a:bodyPr>
          <a:lstStyle/>
          <a:p>
            <a:pPr algn="r"/>
            <a:r>
              <a:rPr lang="en-IN" dirty="0">
                <a:latin typeface="Sagona ExtraLight" panose="02020303050505020204" pitchFamily="18" charset="0"/>
              </a:rPr>
              <a:t>Amey Rambatla</a:t>
            </a:r>
          </a:p>
          <a:p>
            <a:pPr algn="r"/>
            <a:r>
              <a:rPr lang="en-IN" dirty="0">
                <a:latin typeface="Sagona ExtraLight" panose="02020303050505020204" pitchFamily="18" charset="0"/>
              </a:rPr>
              <a:t>190106011</a:t>
            </a:r>
          </a:p>
        </p:txBody>
      </p:sp>
      <p:sp>
        <p:nvSpPr>
          <p:cNvPr id="17"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810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gona ExtraLight" panose="02020303050505020204" pitchFamily="18" charset="0"/>
            </a:endParaRPr>
          </a:p>
        </p:txBody>
      </p:sp>
      <p:sp>
        <p:nvSpPr>
          <p:cNvPr id="20"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gona ExtraLight" panose="02020303050505020204" pitchFamily="18" charset="0"/>
            </a:endParaRPr>
          </a:p>
        </p:txBody>
      </p:sp>
      <p:sp>
        <p:nvSpPr>
          <p:cNvPr id="2" name="Title 1">
            <a:extLst>
              <a:ext uri="{FF2B5EF4-FFF2-40B4-BE49-F238E27FC236}">
                <a16:creationId xmlns:a16="http://schemas.microsoft.com/office/drawing/2014/main" id="{27E6CBC4-8C87-472E-BD54-A5C67C6E8B5B}"/>
              </a:ext>
            </a:extLst>
          </p:cNvPr>
          <p:cNvSpPr>
            <a:spLocks noGrp="1"/>
          </p:cNvSpPr>
          <p:nvPr>
            <p:ph type="title"/>
          </p:nvPr>
        </p:nvSpPr>
        <p:spPr>
          <a:xfrm>
            <a:off x="6810060" y="417384"/>
            <a:ext cx="4805996" cy="2404947"/>
          </a:xfrm>
        </p:spPr>
        <p:txBody>
          <a:bodyPr vert="horz" lIns="91440" tIns="45720" rIns="91440" bIns="45720" rtlCol="0" anchor="ctr">
            <a:normAutofit/>
          </a:bodyPr>
          <a:lstStyle/>
          <a:p>
            <a:pPr algn="ctr"/>
            <a:r>
              <a:rPr lang="en-US" sz="6000" b="1" kern="1200" dirty="0">
                <a:solidFill>
                  <a:schemeClr val="tx2"/>
                </a:solidFill>
                <a:latin typeface="Sagona ExtraLight" panose="02020303050505020204" pitchFamily="18" charset="0"/>
              </a:rPr>
              <a:t>Problem Overview</a:t>
            </a:r>
          </a:p>
        </p:txBody>
      </p:sp>
      <p:pic>
        <p:nvPicPr>
          <p:cNvPr id="5" name="Graphic 4" descr="Skeleton">
            <a:extLst>
              <a:ext uri="{FF2B5EF4-FFF2-40B4-BE49-F238E27FC236}">
                <a16:creationId xmlns:a16="http://schemas.microsoft.com/office/drawing/2014/main" id="{FCC72CD5-441A-4A94-B1FD-9CED539975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gona ExtraLight" panose="02020303050505020204" pitchFamily="18" charset="0"/>
              </a:endParaRPr>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gona ExtraLight" panose="02020303050505020204" pitchFamily="18" charset="0"/>
              </a:endParaRPr>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gona ExtraLight" panose="02020303050505020204" pitchFamily="18" charset="0"/>
              </a:endParaRPr>
            </a:p>
          </p:txBody>
        </p:sp>
      </p:grpSp>
      <p:sp>
        <p:nvSpPr>
          <p:cNvPr id="6" name="TextBox 5">
            <a:extLst>
              <a:ext uri="{FF2B5EF4-FFF2-40B4-BE49-F238E27FC236}">
                <a16:creationId xmlns:a16="http://schemas.microsoft.com/office/drawing/2014/main" id="{22A13384-0100-467C-A45C-E64512FD4727}"/>
              </a:ext>
            </a:extLst>
          </p:cNvPr>
          <p:cNvSpPr txBox="1"/>
          <p:nvPr/>
        </p:nvSpPr>
        <p:spPr>
          <a:xfrm>
            <a:off x="6692324" y="2881508"/>
            <a:ext cx="5041469" cy="3600986"/>
          </a:xfrm>
          <a:prstGeom prst="rect">
            <a:avLst/>
          </a:prstGeom>
          <a:noFill/>
        </p:spPr>
        <p:txBody>
          <a:bodyPr wrap="square" rtlCol="0">
            <a:spAutoFit/>
          </a:bodyPr>
          <a:lstStyle/>
          <a:p>
            <a:pPr algn="ctr" fontAlgn="base"/>
            <a:r>
              <a:rPr lang="en-US" sz="3200" b="1" dirty="0">
                <a:solidFill>
                  <a:schemeClr val="tx2"/>
                </a:solidFill>
                <a:latin typeface="Sagona ExtraLight" panose="02020303050505020204" pitchFamily="18" charset="0"/>
              </a:rPr>
              <a:t>Identify cervical fractures from </a:t>
            </a:r>
            <a:r>
              <a:rPr lang="en-US" sz="3200" b="1" u="sng" dirty="0">
                <a:solidFill>
                  <a:schemeClr val="tx2"/>
                </a:solidFill>
                <a:latin typeface="Sagona ExtraLight" panose="02020303050505020204" pitchFamily="18" charset="0"/>
              </a:rPr>
              <a:t>scans</a:t>
            </a:r>
          </a:p>
          <a:p>
            <a:pPr algn="ctr" fontAlgn="base"/>
            <a:endParaRPr lang="en-US" b="1" dirty="0">
              <a:solidFill>
                <a:schemeClr val="tx2"/>
              </a:solidFill>
              <a:latin typeface="Sagona ExtraLight" panose="02020303050505020204" pitchFamily="18" charset="0"/>
            </a:endParaRPr>
          </a:p>
          <a:p>
            <a:pPr algn="ctr" fontAlgn="base"/>
            <a:r>
              <a:rPr lang="en-US" sz="2400" dirty="0">
                <a:latin typeface="Sagona ExtraLight" panose="02020303050505020204" pitchFamily="18" charset="0"/>
              </a:rPr>
              <a:t>The goal of this competition is to identify fractures in CT scans of the cervical spine (neck) at both the level of a </a:t>
            </a:r>
            <a:r>
              <a:rPr lang="en-US" sz="2400" u="sng" dirty="0">
                <a:latin typeface="Sagona ExtraLight" panose="02020303050505020204" pitchFamily="18" charset="0"/>
              </a:rPr>
              <a:t>single vertebrae </a:t>
            </a:r>
            <a:r>
              <a:rPr lang="en-US" sz="2400" dirty="0">
                <a:latin typeface="Sagona ExtraLight" panose="02020303050505020204" pitchFamily="18" charset="0"/>
              </a:rPr>
              <a:t>and </a:t>
            </a:r>
            <a:r>
              <a:rPr lang="en-US" sz="2400" u="sng" dirty="0">
                <a:latin typeface="Sagona ExtraLight" panose="02020303050505020204" pitchFamily="18" charset="0"/>
              </a:rPr>
              <a:t>the entire patient</a:t>
            </a:r>
            <a:r>
              <a:rPr lang="en-US" sz="2400" dirty="0">
                <a:latin typeface="Sagona ExtraLight" panose="02020303050505020204" pitchFamily="18" charset="0"/>
              </a:rPr>
              <a:t>. </a:t>
            </a:r>
          </a:p>
          <a:p>
            <a:pPr algn="ctr" fontAlgn="base"/>
            <a:endParaRPr lang="en-US" dirty="0">
              <a:solidFill>
                <a:schemeClr val="tx2"/>
              </a:solidFill>
              <a:latin typeface="Sagona ExtraLight" panose="02020303050505020204" pitchFamily="18" charset="0"/>
            </a:endParaRPr>
          </a:p>
        </p:txBody>
      </p:sp>
    </p:spTree>
    <p:extLst>
      <p:ext uri="{BB962C8B-B14F-4D97-AF65-F5344CB8AC3E}">
        <p14:creationId xmlns:p14="http://schemas.microsoft.com/office/powerpoint/2010/main" val="46026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BAC23D61-E3A5-4B3D-89C7-460E555BD3C7}"/>
              </a:ext>
            </a:extLst>
          </p:cNvPr>
          <p:cNvSpPr>
            <a:spLocks noGrp="1"/>
          </p:cNvSpPr>
          <p:nvPr>
            <p:ph type="title"/>
          </p:nvPr>
        </p:nvSpPr>
        <p:spPr>
          <a:xfrm>
            <a:off x="3623638" y="941961"/>
            <a:ext cx="5186842" cy="4974077"/>
          </a:xfrm>
        </p:spPr>
        <p:txBody>
          <a:bodyPr vert="horz" lIns="91440" tIns="45720" rIns="91440" bIns="45720" rtlCol="0" anchor="b">
            <a:noAutofit/>
          </a:bodyPr>
          <a:lstStyle/>
          <a:p>
            <a:pPr algn="ctr"/>
            <a:r>
              <a:rPr lang="en-US" sz="7200" b="1" kern="1200" dirty="0">
                <a:solidFill>
                  <a:schemeClr val="tx2"/>
                </a:solidFill>
                <a:latin typeface="Sagona ExtraLight" panose="02020303050505020204" pitchFamily="18" charset="0"/>
              </a:rPr>
              <a:t>What is the “Cervical” region of our Vertebrae?</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6"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0880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56D5B-E944-4D6C-8B1B-3CDFEBFE0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83738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D241E746-9618-417E-A18D-D283A17FA781}"/>
              </a:ext>
            </a:extLst>
          </p:cNvPr>
          <p:cNvPicPr>
            <a:picLocks noChangeAspect="1"/>
          </p:cNvPicPr>
          <p:nvPr/>
        </p:nvPicPr>
        <p:blipFill rotWithShape="1">
          <a:blip r:embed="rId3">
            <a:extLst>
              <a:ext uri="{28A0092B-C50C-407E-A947-70E740481C1C}">
                <a14:useLocalDpi xmlns:a14="http://schemas.microsoft.com/office/drawing/2010/main" val="0"/>
              </a:ext>
            </a:extLst>
          </a:blip>
          <a:srcRect t="13376" b="30384"/>
          <a:stretch/>
        </p:blipFill>
        <p:spPr>
          <a:xfrm>
            <a:off x="20" y="1282"/>
            <a:ext cx="12191980" cy="6856718"/>
          </a:xfrm>
          <a:prstGeom prst="rect">
            <a:avLst/>
          </a:prstGeom>
        </p:spPr>
      </p:pic>
    </p:spTree>
    <p:extLst>
      <p:ext uri="{BB962C8B-B14F-4D97-AF65-F5344CB8AC3E}">
        <p14:creationId xmlns:p14="http://schemas.microsoft.com/office/powerpoint/2010/main" val="320458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D8384A2-4695-4D65-A8A6-7B09EE4AB16E}"/>
              </a:ext>
            </a:extLst>
          </p:cNvPr>
          <p:cNvSpPr>
            <a:spLocks noGrp="1"/>
          </p:cNvSpPr>
          <p:nvPr>
            <p:ph type="title"/>
          </p:nvPr>
        </p:nvSpPr>
        <p:spPr>
          <a:xfrm>
            <a:off x="910286" y="2537450"/>
            <a:ext cx="10371122" cy="1783100"/>
          </a:xfrm>
        </p:spPr>
        <p:txBody>
          <a:bodyPr vert="horz" lIns="91440" tIns="45720" rIns="91440" bIns="45720" rtlCol="0" anchor="b">
            <a:noAutofit/>
          </a:bodyPr>
          <a:lstStyle/>
          <a:p>
            <a:pPr algn="ctr"/>
            <a:r>
              <a:rPr lang="en-US" sz="7200" kern="1200" dirty="0">
                <a:solidFill>
                  <a:schemeClr val="tx2"/>
                </a:solidFill>
                <a:latin typeface="Sagona ExtraLight" panose="02020303050505020204" pitchFamily="18" charset="0"/>
              </a:rPr>
              <a:t>But what do the CT Scans look like?</a:t>
            </a:r>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006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kaggleusercontent.com/kf/104019532/eyJhbGciOiJkaXIiLCJlbmMiOiJBMTI4Q0JDLUhTMjU2In0..x8aZoBDicTbvHqUd_oRrSg.LzfzbP8iNwMOz66pqB6awmWy-VtrnhNjQRdZb9f5BIXvQthbI_LQdc_BmY8Q7onmfF8GgOKzuwhkF_dY6XiEYKjzp7ugmkfgxynjnOn4jHndPqOkj2JkkSM_g7EYniGtPS_xwiixRnw1sGW9Y9M6hOatu-RY5gi6OGBxE-DVnNkyNQp5JJrouh9VCsWvjKeM8EPOOzFxH-P1uPrtygYASQyldqd28fBPCgHnGosKoKthDTeN9fCeATdpk9s0bDn8hT9AO3BYM2K8chkbf52TkNabBXMo8o0JHCln8FDc-GVzQaoDotDThFi2oo3Pd5bnfYdGoFFJZ5gdJLsg59O_lRx0_LW-F52pLpI-7QB3DFkuYhbYdmaCNbLztftfEFHqkD6XtN5Nh8X_A23vHap0QyNt1OxM9SmfxSsUhpJI5NLlI-rE1K0fswsVLbT3FXeowpwnDTSF7LzdRjEx63KmZjYpuKZHwTLNjuqy-Fxyv2Di5L9TxMewOdr8j84JGltD6KMmxdgHpmNxhdSrFkb-mkCwu_nSoOUphVKtKFMnE7sqMJoEhuzZz_V5NyXZAPluhV5GGQPv7kwxQL-2GGv88omvQJxqflYXY3jpcwcPWFmIcEsTi3XmkwDpvetJZYuBkvHvWB04Lq3rg5rGKzAxDdvivLJMYd5liHiwfpWo1QagL10CsLsJhYjMxbN7h6iZ.VxHMOxn-Z09EheySS2DyUg/__results___files/__results___19_0.png">
            <a:extLst>
              <a:ext uri="{FF2B5EF4-FFF2-40B4-BE49-F238E27FC236}">
                <a16:creationId xmlns:a16="http://schemas.microsoft.com/office/drawing/2014/main" id="{E97C9FCE-6A13-4AE0-B18D-4437D8A08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5" y="0"/>
            <a:ext cx="70167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58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9CFCACFB-9856-4A35-BCAB-2EBF0375A074}"/>
              </a:ext>
            </a:extLst>
          </p:cNvPr>
          <p:cNvSpPr>
            <a:spLocks noGrp="1"/>
          </p:cNvSpPr>
          <p:nvPr>
            <p:ph type="title"/>
          </p:nvPr>
        </p:nvSpPr>
        <p:spPr>
          <a:xfrm>
            <a:off x="3589245" y="2435671"/>
            <a:ext cx="5186842" cy="1986658"/>
          </a:xfrm>
        </p:spPr>
        <p:txBody>
          <a:bodyPr vert="horz" lIns="91440" tIns="45720" rIns="91440" bIns="45720" rtlCol="0" anchor="ctr">
            <a:normAutofit/>
          </a:bodyPr>
          <a:lstStyle/>
          <a:p>
            <a:pPr algn="ctr"/>
            <a:r>
              <a:rPr lang="en-US" sz="6000" kern="1200" dirty="0">
                <a:solidFill>
                  <a:schemeClr val="tx2"/>
                </a:solidFill>
                <a:latin typeface="Sagona ExtraLight" panose="02020303050505020204" pitchFamily="18" charset="0"/>
              </a:rPr>
              <a:t>DICOM File Format</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17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EFF843-0856-492B-8A1F-F9A0A7042A8C}"/>
              </a:ext>
            </a:extLst>
          </p:cNvPr>
          <p:cNvPicPr>
            <a:picLocks noChangeAspect="1"/>
          </p:cNvPicPr>
          <p:nvPr/>
        </p:nvPicPr>
        <p:blipFill>
          <a:blip r:embed="rId3"/>
          <a:stretch>
            <a:fillRect/>
          </a:stretch>
        </p:blipFill>
        <p:spPr>
          <a:xfrm>
            <a:off x="3146804" y="342632"/>
            <a:ext cx="5898391" cy="6172735"/>
          </a:xfrm>
          <a:prstGeom prst="rect">
            <a:avLst/>
          </a:prstGeom>
        </p:spPr>
      </p:pic>
      <p:grpSp>
        <p:nvGrpSpPr>
          <p:cNvPr id="5" name="Group 4">
            <a:extLst>
              <a:ext uri="{FF2B5EF4-FFF2-40B4-BE49-F238E27FC236}">
                <a16:creationId xmlns:a16="http://schemas.microsoft.com/office/drawing/2014/main" id="{416CC946-77E5-45C4-BA5B-C9603DC5E971}"/>
              </a:ext>
            </a:extLst>
          </p:cNvPr>
          <p:cNvGrpSpPr/>
          <p:nvPr/>
        </p:nvGrpSpPr>
        <p:grpSpPr>
          <a:xfrm>
            <a:off x="9177251" y="432262"/>
            <a:ext cx="1496291" cy="5810596"/>
            <a:chOff x="9177251" y="432262"/>
            <a:chExt cx="1496291" cy="5810596"/>
          </a:xfrm>
        </p:grpSpPr>
        <p:sp>
          <p:nvSpPr>
            <p:cNvPr id="3" name="Right Brace 2">
              <a:extLst>
                <a:ext uri="{FF2B5EF4-FFF2-40B4-BE49-F238E27FC236}">
                  <a16:creationId xmlns:a16="http://schemas.microsoft.com/office/drawing/2014/main" id="{557F3470-A148-44FC-A8C3-8B174F4F81DA}"/>
                </a:ext>
              </a:extLst>
            </p:cNvPr>
            <p:cNvSpPr/>
            <p:nvPr/>
          </p:nvSpPr>
          <p:spPr>
            <a:xfrm>
              <a:off x="9177251" y="432262"/>
              <a:ext cx="290945" cy="581059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TextBox 3">
              <a:extLst>
                <a:ext uri="{FF2B5EF4-FFF2-40B4-BE49-F238E27FC236}">
                  <a16:creationId xmlns:a16="http://schemas.microsoft.com/office/drawing/2014/main" id="{7304776A-79B0-4236-A311-622EAAEFB6AD}"/>
                </a:ext>
              </a:extLst>
            </p:cNvPr>
            <p:cNvSpPr txBox="1"/>
            <p:nvPr/>
          </p:nvSpPr>
          <p:spPr>
            <a:xfrm>
              <a:off x="9468196" y="3152894"/>
              <a:ext cx="1205346" cy="369332"/>
            </a:xfrm>
            <a:prstGeom prst="rect">
              <a:avLst/>
            </a:prstGeom>
            <a:noFill/>
          </p:spPr>
          <p:txBody>
            <a:bodyPr wrap="square" rtlCol="0">
              <a:spAutoFit/>
            </a:bodyPr>
            <a:lstStyle/>
            <a:p>
              <a:pPr algn="ctr"/>
              <a:r>
                <a:rPr lang="en-IN" dirty="0">
                  <a:latin typeface="Sagona ExtraLight" panose="02020303050505020204" pitchFamily="18" charset="0"/>
                </a:rPr>
                <a:t>HEADER</a:t>
              </a:r>
            </a:p>
          </p:txBody>
        </p:sp>
      </p:grpSp>
      <p:grpSp>
        <p:nvGrpSpPr>
          <p:cNvPr id="9" name="Group 8">
            <a:extLst>
              <a:ext uri="{FF2B5EF4-FFF2-40B4-BE49-F238E27FC236}">
                <a16:creationId xmlns:a16="http://schemas.microsoft.com/office/drawing/2014/main" id="{2EAD6CB7-C644-42F0-A86C-996604D7A002}"/>
              </a:ext>
            </a:extLst>
          </p:cNvPr>
          <p:cNvGrpSpPr/>
          <p:nvPr/>
        </p:nvGrpSpPr>
        <p:grpSpPr>
          <a:xfrm>
            <a:off x="9177251" y="6242858"/>
            <a:ext cx="1304150" cy="369332"/>
            <a:chOff x="9177251" y="6242858"/>
            <a:chExt cx="1304150" cy="369332"/>
          </a:xfrm>
        </p:grpSpPr>
        <p:cxnSp>
          <p:nvCxnSpPr>
            <p:cNvPr id="7" name="Straight Arrow Connector 6">
              <a:extLst>
                <a:ext uri="{FF2B5EF4-FFF2-40B4-BE49-F238E27FC236}">
                  <a16:creationId xmlns:a16="http://schemas.microsoft.com/office/drawing/2014/main" id="{962F4B6D-4015-494D-A06B-E51727F94257}"/>
                </a:ext>
              </a:extLst>
            </p:cNvPr>
            <p:cNvCxnSpPr/>
            <p:nvPr/>
          </p:nvCxnSpPr>
          <p:spPr>
            <a:xfrm>
              <a:off x="9177251" y="6425738"/>
              <a:ext cx="2909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7BD486-947A-4BFC-85EB-299C66BFA043}"/>
                </a:ext>
              </a:extLst>
            </p:cNvPr>
            <p:cNvSpPr txBox="1"/>
            <p:nvPr/>
          </p:nvSpPr>
          <p:spPr>
            <a:xfrm>
              <a:off x="9468196" y="6242858"/>
              <a:ext cx="1013205" cy="369332"/>
            </a:xfrm>
            <a:prstGeom prst="rect">
              <a:avLst/>
            </a:prstGeom>
            <a:noFill/>
          </p:spPr>
          <p:txBody>
            <a:bodyPr wrap="square" rtlCol="0">
              <a:spAutoFit/>
            </a:bodyPr>
            <a:lstStyle/>
            <a:p>
              <a:pPr algn="ctr"/>
              <a:r>
                <a:rPr lang="en-IN" dirty="0">
                  <a:latin typeface="Sagona ExtraLight" panose="02020303050505020204" pitchFamily="18" charset="0"/>
                </a:rPr>
                <a:t>IMAGE</a:t>
              </a:r>
            </a:p>
          </p:txBody>
        </p:sp>
      </p:grpSp>
    </p:spTree>
    <p:extLst>
      <p:ext uri="{BB962C8B-B14F-4D97-AF65-F5344CB8AC3E}">
        <p14:creationId xmlns:p14="http://schemas.microsoft.com/office/powerpoint/2010/main" val="204298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630</Words>
  <Application>Microsoft Office PowerPoint</Application>
  <PresentationFormat>Widescreen</PresentationFormat>
  <Paragraphs>55</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Sagona ExtraLight</vt:lpstr>
      <vt:lpstr>Office Theme</vt:lpstr>
      <vt:lpstr>RSNA 2022 Cervical Spine Fracture Detection</vt:lpstr>
      <vt:lpstr>Problem Overview</vt:lpstr>
      <vt:lpstr>What is the “Cervical” region of our Vertebrae?</vt:lpstr>
      <vt:lpstr>PowerPoint Presentation</vt:lpstr>
      <vt:lpstr>PowerPoint Presentation</vt:lpstr>
      <vt:lpstr>But what do the CT Scans look like?</vt:lpstr>
      <vt:lpstr>PowerPoint Presentation</vt:lpstr>
      <vt:lpstr>DICOM File Format</vt:lpstr>
      <vt:lpstr>PowerPoint Presentation</vt:lpstr>
      <vt:lpstr>Baseline Solution</vt:lpstr>
      <vt:lpstr>PowerPoint Presentation</vt:lpstr>
      <vt:lpstr>BASELINE = Only trying to predict whether a patient has a fracture (1) or not (0)</vt:lpstr>
      <vt:lpstr>Transfer Learning</vt:lpstr>
      <vt:lpstr>PowerPoint Presentation</vt:lpstr>
      <vt:lpstr>PowerPoint Presentation</vt:lpstr>
      <vt:lpstr>PowerPoint Presentation</vt:lpstr>
      <vt:lpstr>Further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RSNA 2022 Cervical Spine Fracture Detection</dc:title>
  <dc:creator>AMEY RAMESH RAMBATLA</dc:creator>
  <cp:lastModifiedBy>AMEY RAMESH RAMBATLA</cp:lastModifiedBy>
  <cp:revision>1</cp:revision>
  <dcterms:created xsi:type="dcterms:W3CDTF">2022-10-29T04:43:47Z</dcterms:created>
  <dcterms:modified xsi:type="dcterms:W3CDTF">2022-10-29T04:55:07Z</dcterms:modified>
</cp:coreProperties>
</file>