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8" r:id="rId3"/>
    <p:sldId id="259" r:id="rId4"/>
    <p:sldId id="260" r:id="rId5"/>
    <p:sldId id="266" r:id="rId6"/>
    <p:sldId id="265" r:id="rId7"/>
    <p:sldId id="268" r:id="rId8"/>
    <p:sldId id="269" r:id="rId9"/>
    <p:sldId id="271" r:id="rId10"/>
    <p:sldId id="270" r:id="rId11"/>
    <p:sldId id="274" r:id="rId12"/>
    <p:sldId id="273" r:id="rId13"/>
    <p:sldId id="272" r:id="rId14"/>
    <p:sldId id="26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B3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2079C9-A391-4F7F-B5ED-99167F99CC65}" v="356" dt="2023-11-06T17:20:24.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10" autoAdjust="0"/>
    <p:restoredTop sz="94660"/>
  </p:normalViewPr>
  <p:slideViewPr>
    <p:cSldViewPr snapToGrid="0">
      <p:cViewPr>
        <p:scale>
          <a:sx n="49" d="100"/>
          <a:sy n="49" d="100"/>
        </p:scale>
        <p:origin x="965"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ttatray Patil" userId="ecf40a797e48dba7" providerId="LiveId" clId="{252079C9-A391-4F7F-B5ED-99167F99CC65}"/>
    <pc:docChg chg="undo custSel addSld delSld modSld">
      <pc:chgData name="Dattatray Patil" userId="ecf40a797e48dba7" providerId="LiveId" clId="{252079C9-A391-4F7F-B5ED-99167F99CC65}" dt="2023-11-06T17:21:35.283" v="1633" actId="1076"/>
      <pc:docMkLst>
        <pc:docMk/>
      </pc:docMkLst>
      <pc:sldChg chg="addSp delSp modSp mod setBg">
        <pc:chgData name="Dattatray Patil" userId="ecf40a797e48dba7" providerId="LiveId" clId="{252079C9-A391-4F7F-B5ED-99167F99CC65}" dt="2023-11-06T17:21:35.283" v="1633" actId="1076"/>
        <pc:sldMkLst>
          <pc:docMk/>
          <pc:sldMk cId="2561914901" sldId="258"/>
        </pc:sldMkLst>
        <pc:spChg chg="mod">
          <ac:chgData name="Dattatray Patil" userId="ecf40a797e48dba7" providerId="LiveId" clId="{252079C9-A391-4F7F-B5ED-99167F99CC65}" dt="2023-11-06T17:12:45.690" v="1472" actId="1076"/>
          <ac:spMkLst>
            <pc:docMk/>
            <pc:sldMk cId="2561914901" sldId="258"/>
            <ac:spMk id="2" creationId="{18829528-AEBF-C5DF-D2D7-A34E84871DAD}"/>
          </ac:spMkLst>
        </pc:spChg>
        <pc:spChg chg="add del mod">
          <ac:chgData name="Dattatray Patil" userId="ecf40a797e48dba7" providerId="LiveId" clId="{252079C9-A391-4F7F-B5ED-99167F99CC65}" dt="2023-11-06T17:00:22.305" v="1095" actId="21"/>
          <ac:spMkLst>
            <pc:docMk/>
            <pc:sldMk cId="2561914901" sldId="258"/>
            <ac:spMk id="4" creationId="{64247931-0A22-5575-E452-1EF094BFDDA3}"/>
          </ac:spMkLst>
        </pc:spChg>
        <pc:spChg chg="mod">
          <ac:chgData name="Dattatray Patil" userId="ecf40a797e48dba7" providerId="LiveId" clId="{252079C9-A391-4F7F-B5ED-99167F99CC65}" dt="2023-11-06T17:20:49.090" v="1628" actId="1076"/>
          <ac:spMkLst>
            <pc:docMk/>
            <pc:sldMk cId="2561914901" sldId="258"/>
            <ac:spMk id="6" creationId="{4CA3CC59-9842-2696-82AB-977BD7F18EEB}"/>
          </ac:spMkLst>
        </pc:spChg>
        <pc:spChg chg="add mod">
          <ac:chgData name="Dattatray Patil" userId="ecf40a797e48dba7" providerId="LiveId" clId="{252079C9-A391-4F7F-B5ED-99167F99CC65}" dt="2023-11-06T17:20:43.596" v="1627" actId="1076"/>
          <ac:spMkLst>
            <pc:docMk/>
            <pc:sldMk cId="2561914901" sldId="258"/>
            <ac:spMk id="10" creationId="{F0EC0539-F31F-CCD8-5541-67490700F4CA}"/>
          </ac:spMkLst>
        </pc:spChg>
        <pc:spChg chg="add del mod">
          <ac:chgData name="Dattatray Patil" userId="ecf40a797e48dba7" providerId="LiveId" clId="{252079C9-A391-4F7F-B5ED-99167F99CC65}" dt="2023-11-06T17:09:17.152" v="1345" actId="12084"/>
          <ac:spMkLst>
            <pc:docMk/>
            <pc:sldMk cId="2561914901" sldId="258"/>
            <ac:spMk id="11" creationId="{F2DF6521-C068-931C-973A-6FA531F425E9}"/>
          </ac:spMkLst>
        </pc:spChg>
        <pc:spChg chg="add del mod ord">
          <ac:chgData name="Dattatray Patil" userId="ecf40a797e48dba7" providerId="LiveId" clId="{252079C9-A391-4F7F-B5ED-99167F99CC65}" dt="2023-11-06T17:09:20.597" v="1346" actId="21"/>
          <ac:spMkLst>
            <pc:docMk/>
            <pc:sldMk cId="2561914901" sldId="258"/>
            <ac:spMk id="12" creationId="{32E94AD9-3FA6-474D-8C15-5082CFA1140A}"/>
          </ac:spMkLst>
        </pc:spChg>
        <pc:spChg chg="add mod">
          <ac:chgData name="Dattatray Patil" userId="ecf40a797e48dba7" providerId="LiveId" clId="{252079C9-A391-4F7F-B5ED-99167F99CC65}" dt="2023-11-06T17:20:14.690" v="1623" actId="207"/>
          <ac:spMkLst>
            <pc:docMk/>
            <pc:sldMk cId="2561914901" sldId="258"/>
            <ac:spMk id="14" creationId="{736BE8C5-CD5D-E497-A2BC-022DC272DB0B}"/>
          </ac:spMkLst>
        </pc:spChg>
        <pc:spChg chg="add mod">
          <ac:chgData name="Dattatray Patil" userId="ecf40a797e48dba7" providerId="LiveId" clId="{252079C9-A391-4F7F-B5ED-99167F99CC65}" dt="2023-11-06T17:20:14.690" v="1623" actId="207"/>
          <ac:spMkLst>
            <pc:docMk/>
            <pc:sldMk cId="2561914901" sldId="258"/>
            <ac:spMk id="15" creationId="{5A0257D5-0429-6F4A-52FB-76015ACAE95C}"/>
          </ac:spMkLst>
        </pc:spChg>
        <pc:spChg chg="add mod">
          <ac:chgData name="Dattatray Patil" userId="ecf40a797e48dba7" providerId="LiveId" clId="{252079C9-A391-4F7F-B5ED-99167F99CC65}" dt="2023-11-06T17:20:14.690" v="1623" actId="207"/>
          <ac:spMkLst>
            <pc:docMk/>
            <pc:sldMk cId="2561914901" sldId="258"/>
            <ac:spMk id="16" creationId="{2982027E-120A-40AB-C204-8CBDE68924AF}"/>
          </ac:spMkLst>
        </pc:spChg>
        <pc:spChg chg="add mod">
          <ac:chgData name="Dattatray Patil" userId="ecf40a797e48dba7" providerId="LiveId" clId="{252079C9-A391-4F7F-B5ED-99167F99CC65}" dt="2023-11-06T17:20:14.690" v="1623" actId="207"/>
          <ac:spMkLst>
            <pc:docMk/>
            <pc:sldMk cId="2561914901" sldId="258"/>
            <ac:spMk id="17" creationId="{046B5BD1-C222-E0D1-DB99-3476BE8B1BE6}"/>
          </ac:spMkLst>
        </pc:spChg>
        <pc:spChg chg="add mod">
          <ac:chgData name="Dattatray Patil" userId="ecf40a797e48dba7" providerId="LiveId" clId="{252079C9-A391-4F7F-B5ED-99167F99CC65}" dt="2023-11-06T17:20:14.690" v="1623" actId="207"/>
          <ac:spMkLst>
            <pc:docMk/>
            <pc:sldMk cId="2561914901" sldId="258"/>
            <ac:spMk id="18" creationId="{76B5FC31-C290-A513-E98B-66979CFB3570}"/>
          </ac:spMkLst>
        </pc:spChg>
        <pc:spChg chg="add mod">
          <ac:chgData name="Dattatray Patil" userId="ecf40a797e48dba7" providerId="LiveId" clId="{252079C9-A391-4F7F-B5ED-99167F99CC65}" dt="2023-11-06T17:20:14.690" v="1623" actId="207"/>
          <ac:spMkLst>
            <pc:docMk/>
            <pc:sldMk cId="2561914901" sldId="258"/>
            <ac:spMk id="19" creationId="{5BB6A75F-B372-9A84-3CA1-B1453A1E9383}"/>
          </ac:spMkLst>
        </pc:spChg>
        <pc:spChg chg="add mod">
          <ac:chgData name="Dattatray Patil" userId="ecf40a797e48dba7" providerId="LiveId" clId="{252079C9-A391-4F7F-B5ED-99167F99CC65}" dt="2023-11-06T17:20:14.690" v="1623" actId="207"/>
          <ac:spMkLst>
            <pc:docMk/>
            <pc:sldMk cId="2561914901" sldId="258"/>
            <ac:spMk id="20" creationId="{B5C55A9C-5578-FCBE-A2CD-0996D9529D30}"/>
          </ac:spMkLst>
        </pc:spChg>
        <pc:spChg chg="add mod">
          <ac:chgData name="Dattatray Patil" userId="ecf40a797e48dba7" providerId="LiveId" clId="{252079C9-A391-4F7F-B5ED-99167F99CC65}" dt="2023-11-06T17:20:14.690" v="1623" actId="207"/>
          <ac:spMkLst>
            <pc:docMk/>
            <pc:sldMk cId="2561914901" sldId="258"/>
            <ac:spMk id="21" creationId="{22F9B531-27D9-7ED2-C5E5-BFD7947ACABF}"/>
          </ac:spMkLst>
        </pc:spChg>
        <pc:spChg chg="add mod">
          <ac:chgData name="Dattatray Patil" userId="ecf40a797e48dba7" providerId="LiveId" clId="{252079C9-A391-4F7F-B5ED-99167F99CC65}" dt="2023-11-06T17:20:14.690" v="1623" actId="207"/>
          <ac:spMkLst>
            <pc:docMk/>
            <pc:sldMk cId="2561914901" sldId="258"/>
            <ac:spMk id="22" creationId="{C0C0C1B8-CC08-0573-A0D4-740A5C5B4A17}"/>
          </ac:spMkLst>
        </pc:spChg>
        <pc:spChg chg="add mod">
          <ac:chgData name="Dattatray Patil" userId="ecf40a797e48dba7" providerId="LiveId" clId="{252079C9-A391-4F7F-B5ED-99167F99CC65}" dt="2023-11-06T17:20:14.690" v="1623" actId="207"/>
          <ac:spMkLst>
            <pc:docMk/>
            <pc:sldMk cId="2561914901" sldId="258"/>
            <ac:spMk id="23" creationId="{02CF23A7-60F4-C141-FDB1-5527BE3F95F0}"/>
          </ac:spMkLst>
        </pc:spChg>
        <pc:spChg chg="add del mod">
          <ac:chgData name="Dattatray Patil" userId="ecf40a797e48dba7" providerId="LiveId" clId="{252079C9-A391-4F7F-B5ED-99167F99CC65}" dt="2023-11-06T17:13:51.114" v="1486" actId="21"/>
          <ac:spMkLst>
            <pc:docMk/>
            <pc:sldMk cId="2561914901" sldId="258"/>
            <ac:spMk id="24" creationId="{B8B3BB54-7ADC-29AD-7201-AD8856270910}"/>
          </ac:spMkLst>
        </pc:spChg>
        <pc:spChg chg="add del mod">
          <ac:chgData name="Dattatray Patil" userId="ecf40a797e48dba7" providerId="LiveId" clId="{252079C9-A391-4F7F-B5ED-99167F99CC65}" dt="2023-11-06T17:13:51.114" v="1486" actId="21"/>
          <ac:spMkLst>
            <pc:docMk/>
            <pc:sldMk cId="2561914901" sldId="258"/>
            <ac:spMk id="25" creationId="{C48DBB74-D740-4EE8-F506-8FD0E1A7AF20}"/>
          </ac:spMkLst>
        </pc:spChg>
        <pc:spChg chg="add mod">
          <ac:chgData name="Dattatray Patil" userId="ecf40a797e48dba7" providerId="LiveId" clId="{252079C9-A391-4F7F-B5ED-99167F99CC65}" dt="2023-11-06T17:20:14.690" v="1623" actId="207"/>
          <ac:spMkLst>
            <pc:docMk/>
            <pc:sldMk cId="2561914901" sldId="258"/>
            <ac:spMk id="26" creationId="{73E67F77-8193-E6CD-FF05-4C75BB5A7841}"/>
          </ac:spMkLst>
        </pc:spChg>
        <pc:spChg chg="add mod">
          <ac:chgData name="Dattatray Patil" userId="ecf40a797e48dba7" providerId="LiveId" clId="{252079C9-A391-4F7F-B5ED-99167F99CC65}" dt="2023-11-06T17:20:14.690" v="1623" actId="207"/>
          <ac:spMkLst>
            <pc:docMk/>
            <pc:sldMk cId="2561914901" sldId="258"/>
            <ac:spMk id="27" creationId="{271784BA-6A1A-4A52-FC80-606709E73173}"/>
          </ac:spMkLst>
        </pc:spChg>
        <pc:spChg chg="add mod">
          <ac:chgData name="Dattatray Patil" userId="ecf40a797e48dba7" providerId="LiveId" clId="{252079C9-A391-4F7F-B5ED-99167F99CC65}" dt="2023-11-06T17:20:14.690" v="1623" actId="207"/>
          <ac:spMkLst>
            <pc:docMk/>
            <pc:sldMk cId="2561914901" sldId="258"/>
            <ac:spMk id="28" creationId="{727F7E94-9625-9405-EA2A-851F1B64D0EF}"/>
          </ac:spMkLst>
        </pc:spChg>
        <pc:spChg chg="add mod">
          <ac:chgData name="Dattatray Patil" userId="ecf40a797e48dba7" providerId="LiveId" clId="{252079C9-A391-4F7F-B5ED-99167F99CC65}" dt="2023-11-06T17:20:14.690" v="1623" actId="207"/>
          <ac:spMkLst>
            <pc:docMk/>
            <pc:sldMk cId="2561914901" sldId="258"/>
            <ac:spMk id="29" creationId="{2FA69EDF-FE03-17B2-425E-0B9DCB548594}"/>
          </ac:spMkLst>
        </pc:spChg>
        <pc:spChg chg="add mod">
          <ac:chgData name="Dattatray Patil" userId="ecf40a797e48dba7" providerId="LiveId" clId="{252079C9-A391-4F7F-B5ED-99167F99CC65}" dt="2023-11-06T17:20:14.690" v="1623" actId="207"/>
          <ac:spMkLst>
            <pc:docMk/>
            <pc:sldMk cId="2561914901" sldId="258"/>
            <ac:spMk id="30" creationId="{88F82413-26D3-18B7-6C5C-CE4D1065714B}"/>
          </ac:spMkLst>
        </pc:spChg>
        <pc:spChg chg="add mod">
          <ac:chgData name="Dattatray Patil" userId="ecf40a797e48dba7" providerId="LiveId" clId="{252079C9-A391-4F7F-B5ED-99167F99CC65}" dt="2023-11-06T17:20:14.690" v="1623" actId="207"/>
          <ac:spMkLst>
            <pc:docMk/>
            <pc:sldMk cId="2561914901" sldId="258"/>
            <ac:spMk id="31" creationId="{A758AF0D-92EB-BC53-9DD2-898D611B3504}"/>
          </ac:spMkLst>
        </pc:spChg>
        <pc:spChg chg="add del mod">
          <ac:chgData name="Dattatray Patil" userId="ecf40a797e48dba7" providerId="LiveId" clId="{252079C9-A391-4F7F-B5ED-99167F99CC65}" dt="2023-11-06T17:14:50.061" v="1500" actId="21"/>
          <ac:spMkLst>
            <pc:docMk/>
            <pc:sldMk cId="2561914901" sldId="258"/>
            <ac:spMk id="32" creationId="{7F1A1A30-20D4-E1C0-9D48-FBDAF75C421C}"/>
          </ac:spMkLst>
        </pc:spChg>
        <pc:spChg chg="add del mod">
          <ac:chgData name="Dattatray Patil" userId="ecf40a797e48dba7" providerId="LiveId" clId="{252079C9-A391-4F7F-B5ED-99167F99CC65}" dt="2023-11-06T17:14:50.061" v="1500" actId="21"/>
          <ac:spMkLst>
            <pc:docMk/>
            <pc:sldMk cId="2561914901" sldId="258"/>
            <ac:spMk id="33" creationId="{590354BE-6E40-93A1-2EB9-EF9364C363BC}"/>
          </ac:spMkLst>
        </pc:spChg>
        <pc:spChg chg="add mod">
          <ac:chgData name="Dattatray Patil" userId="ecf40a797e48dba7" providerId="LiveId" clId="{252079C9-A391-4F7F-B5ED-99167F99CC65}" dt="2023-11-06T17:20:14.690" v="1623" actId="207"/>
          <ac:spMkLst>
            <pc:docMk/>
            <pc:sldMk cId="2561914901" sldId="258"/>
            <ac:spMk id="34" creationId="{B72A5171-026C-0C31-92BF-8C39BAAA345F}"/>
          </ac:spMkLst>
        </pc:spChg>
        <pc:spChg chg="add del mod">
          <ac:chgData name="Dattatray Patil" userId="ecf40a797e48dba7" providerId="LiveId" clId="{252079C9-A391-4F7F-B5ED-99167F99CC65}" dt="2023-11-06T17:15:18.785" v="1505" actId="21"/>
          <ac:spMkLst>
            <pc:docMk/>
            <pc:sldMk cId="2561914901" sldId="258"/>
            <ac:spMk id="35" creationId="{6E14B377-2D9B-646D-7AC3-CBD5739C1814}"/>
          </ac:spMkLst>
        </pc:spChg>
        <pc:grpChg chg="add del mod ord">
          <ac:chgData name="Dattatray Patil" userId="ecf40a797e48dba7" providerId="LiveId" clId="{252079C9-A391-4F7F-B5ED-99167F99CC65}" dt="2023-11-06T17:20:18.740" v="1624" actId="21"/>
          <ac:grpSpMkLst>
            <pc:docMk/>
            <pc:sldMk cId="2561914901" sldId="258"/>
            <ac:grpSpMk id="36" creationId="{E1837D40-E7E8-41E7-561F-E14757D95F41}"/>
          </ac:grpSpMkLst>
        </pc:grpChg>
        <pc:graphicFrameChg chg="add mod">
          <ac:chgData name="Dattatray Patil" userId="ecf40a797e48dba7" providerId="LiveId" clId="{252079C9-A391-4F7F-B5ED-99167F99CC65}" dt="2023-11-06T17:20:38.197" v="1626" actId="1076"/>
          <ac:graphicFrameMkLst>
            <pc:docMk/>
            <pc:sldMk cId="2561914901" sldId="258"/>
            <ac:graphicFrameMk id="13" creationId="{FEEF38A4-5491-35AD-B6EF-5C3EF12D3040}"/>
          </ac:graphicFrameMkLst>
        </pc:graphicFrameChg>
        <pc:picChg chg="mod ord">
          <ac:chgData name="Dattatray Patil" userId="ecf40a797e48dba7" providerId="LiveId" clId="{252079C9-A391-4F7F-B5ED-99167F99CC65}" dt="2023-11-06T17:21:35.283" v="1633" actId="1076"/>
          <ac:picMkLst>
            <pc:docMk/>
            <pc:sldMk cId="2561914901" sldId="258"/>
            <ac:picMk id="3" creationId="{76D4B816-8AC4-0658-7D53-922E94CE4BED}"/>
          </ac:picMkLst>
        </pc:picChg>
      </pc:sldChg>
      <pc:sldChg chg="modSp mod modTransition">
        <pc:chgData name="Dattatray Patil" userId="ecf40a797e48dba7" providerId="LiveId" clId="{252079C9-A391-4F7F-B5ED-99167F99CC65}" dt="2023-11-06T16:53:57.161" v="1071"/>
        <pc:sldMkLst>
          <pc:docMk/>
          <pc:sldMk cId="3458174028" sldId="260"/>
        </pc:sldMkLst>
        <pc:spChg chg="mod">
          <ac:chgData name="Dattatray Patil" userId="ecf40a797e48dba7" providerId="LiveId" clId="{252079C9-A391-4F7F-B5ED-99167F99CC65}" dt="2023-11-06T15:41:16.802" v="202" actId="113"/>
          <ac:spMkLst>
            <pc:docMk/>
            <pc:sldMk cId="3458174028" sldId="260"/>
            <ac:spMk id="10" creationId="{E5C86717-16A7-D09F-F381-38E7969DCB4A}"/>
          </ac:spMkLst>
        </pc:spChg>
      </pc:sldChg>
      <pc:sldChg chg="del">
        <pc:chgData name="Dattatray Patil" userId="ecf40a797e48dba7" providerId="LiveId" clId="{252079C9-A391-4F7F-B5ED-99167F99CC65}" dt="2023-11-06T16:43:56.594" v="1022" actId="2696"/>
        <pc:sldMkLst>
          <pc:docMk/>
          <pc:sldMk cId="1603878020" sldId="261"/>
        </pc:sldMkLst>
      </pc:sldChg>
      <pc:sldChg chg="addSp modSp mod">
        <pc:chgData name="Dattatray Patil" userId="ecf40a797e48dba7" providerId="LiveId" clId="{252079C9-A391-4F7F-B5ED-99167F99CC65}" dt="2023-11-06T16:38:20.037" v="994" actId="18654"/>
        <pc:sldMkLst>
          <pc:docMk/>
          <pc:sldMk cId="817718147" sldId="262"/>
        </pc:sldMkLst>
        <pc:picChg chg="add mod modCrop">
          <ac:chgData name="Dattatray Patil" userId="ecf40a797e48dba7" providerId="LiveId" clId="{252079C9-A391-4F7F-B5ED-99167F99CC65}" dt="2023-11-06T16:38:20.037" v="994" actId="18654"/>
          <ac:picMkLst>
            <pc:docMk/>
            <pc:sldMk cId="817718147" sldId="262"/>
            <ac:picMk id="2" creationId="{C26C5468-324A-0136-2105-89EA4F3C91A0}"/>
          </ac:picMkLst>
        </pc:picChg>
      </pc:sldChg>
      <pc:sldChg chg="addSp delSp modSp del mod">
        <pc:chgData name="Dattatray Patil" userId="ecf40a797e48dba7" providerId="LiveId" clId="{252079C9-A391-4F7F-B5ED-99167F99CC65}" dt="2023-11-06T16:43:58.872" v="1023" actId="2696"/>
        <pc:sldMkLst>
          <pc:docMk/>
          <pc:sldMk cId="988389275" sldId="264"/>
        </pc:sldMkLst>
        <pc:spChg chg="del mod">
          <ac:chgData name="Dattatray Patil" userId="ecf40a797e48dba7" providerId="LiveId" clId="{252079C9-A391-4F7F-B5ED-99167F99CC65}" dt="2023-11-06T15:51:31.715" v="783" actId="12084"/>
          <ac:spMkLst>
            <pc:docMk/>
            <pc:sldMk cId="988389275" sldId="264"/>
            <ac:spMk id="26" creationId="{71E3D1D2-B83A-6B50-62E0-EF22A870E47F}"/>
          </ac:spMkLst>
        </pc:spChg>
        <pc:graphicFrameChg chg="add mod">
          <ac:chgData name="Dattatray Patil" userId="ecf40a797e48dba7" providerId="LiveId" clId="{252079C9-A391-4F7F-B5ED-99167F99CC65}" dt="2023-11-06T15:51:31.715" v="783" actId="12084"/>
          <ac:graphicFrameMkLst>
            <pc:docMk/>
            <pc:sldMk cId="988389275" sldId="264"/>
            <ac:graphicFrameMk id="2" creationId="{02C3963B-B8FA-EC05-933C-06033561B9FA}"/>
          </ac:graphicFrameMkLst>
        </pc:graphicFrameChg>
      </pc:sldChg>
      <pc:sldChg chg="addSp delSp modSp mod modAnim">
        <pc:chgData name="Dattatray Patil" userId="ecf40a797e48dba7" providerId="LiveId" clId="{252079C9-A391-4F7F-B5ED-99167F99CC65}" dt="2023-11-06T16:45:21.099" v="1027"/>
        <pc:sldMkLst>
          <pc:docMk/>
          <pc:sldMk cId="3049836488" sldId="265"/>
        </pc:sldMkLst>
        <pc:spChg chg="mod">
          <ac:chgData name="Dattatray Patil" userId="ecf40a797e48dba7" providerId="LiveId" clId="{252079C9-A391-4F7F-B5ED-99167F99CC65}" dt="2023-11-06T15:41:06.826" v="200" actId="113"/>
          <ac:spMkLst>
            <pc:docMk/>
            <pc:sldMk cId="3049836488" sldId="265"/>
            <ac:spMk id="8" creationId="{C4BFCB4F-4504-1B8D-4E95-1FD21972FC63}"/>
          </ac:spMkLst>
        </pc:spChg>
        <pc:picChg chg="add del mod">
          <ac:chgData name="Dattatray Patil" userId="ecf40a797e48dba7" providerId="LiveId" clId="{252079C9-A391-4F7F-B5ED-99167F99CC65}" dt="2023-11-06T15:37:38.416" v="155" actId="21"/>
          <ac:picMkLst>
            <pc:docMk/>
            <pc:sldMk cId="3049836488" sldId="265"/>
            <ac:picMk id="2" creationId="{4A899450-553D-FF42-4AD3-31DC915F9F64}"/>
          </ac:picMkLst>
        </pc:picChg>
        <pc:picChg chg="add del">
          <ac:chgData name="Dattatray Patil" userId="ecf40a797e48dba7" providerId="LiveId" clId="{252079C9-A391-4F7F-B5ED-99167F99CC65}" dt="2023-11-06T15:37:52.243" v="157" actId="21"/>
          <ac:picMkLst>
            <pc:docMk/>
            <pc:sldMk cId="3049836488" sldId="265"/>
            <ac:picMk id="3" creationId="{E3F400EF-567B-5E44-F076-0C4D64BAC2AF}"/>
          </ac:picMkLst>
        </pc:picChg>
        <pc:picChg chg="add mod">
          <ac:chgData name="Dattatray Patil" userId="ecf40a797e48dba7" providerId="LiveId" clId="{252079C9-A391-4F7F-B5ED-99167F99CC65}" dt="2023-11-06T15:38:10.407" v="160" actId="1076"/>
          <ac:picMkLst>
            <pc:docMk/>
            <pc:sldMk cId="3049836488" sldId="265"/>
            <ac:picMk id="4" creationId="{BD5B0404-4E5B-8343-42C1-CF591E199F31}"/>
          </ac:picMkLst>
        </pc:picChg>
      </pc:sldChg>
      <pc:sldChg chg="modSp mod modAnim">
        <pc:chgData name="Dattatray Patil" userId="ecf40a797e48dba7" providerId="LiveId" clId="{252079C9-A391-4F7F-B5ED-99167F99CC65}" dt="2023-11-06T16:45:31.838" v="1028"/>
        <pc:sldMkLst>
          <pc:docMk/>
          <pc:sldMk cId="349002845" sldId="266"/>
        </pc:sldMkLst>
        <pc:spChg chg="mod">
          <ac:chgData name="Dattatray Patil" userId="ecf40a797e48dba7" providerId="LiveId" clId="{252079C9-A391-4F7F-B5ED-99167F99CC65}" dt="2023-11-06T15:41:12.082" v="201" actId="113"/>
          <ac:spMkLst>
            <pc:docMk/>
            <pc:sldMk cId="349002845" sldId="266"/>
            <ac:spMk id="10" creationId="{E5C86717-16A7-D09F-F381-38E7969DCB4A}"/>
          </ac:spMkLst>
        </pc:spChg>
      </pc:sldChg>
      <pc:sldChg chg="del">
        <pc:chgData name="Dattatray Patil" userId="ecf40a797e48dba7" providerId="LiveId" clId="{252079C9-A391-4F7F-B5ED-99167F99CC65}" dt="2023-11-06T15:28:43.194" v="0" actId="2696"/>
        <pc:sldMkLst>
          <pc:docMk/>
          <pc:sldMk cId="2600058277" sldId="267"/>
        </pc:sldMkLst>
      </pc:sldChg>
      <pc:sldChg chg="addSp modSp mod modTransition modAnim">
        <pc:chgData name="Dattatray Patil" userId="ecf40a797e48dba7" providerId="LiveId" clId="{252079C9-A391-4F7F-B5ED-99167F99CC65}" dt="2023-11-06T16:56:32.787" v="1088"/>
        <pc:sldMkLst>
          <pc:docMk/>
          <pc:sldMk cId="848380732" sldId="268"/>
        </pc:sldMkLst>
        <pc:spChg chg="mod">
          <ac:chgData name="Dattatray Patil" userId="ecf40a797e48dba7" providerId="LiveId" clId="{252079C9-A391-4F7F-B5ED-99167F99CC65}" dt="2023-11-06T15:41:00.282" v="199" actId="113"/>
          <ac:spMkLst>
            <pc:docMk/>
            <pc:sldMk cId="848380732" sldId="268"/>
            <ac:spMk id="8" creationId="{C4BFCB4F-4504-1B8D-4E95-1FD21972FC63}"/>
          </ac:spMkLst>
        </pc:spChg>
        <pc:graphicFrameChg chg="mod modGraphic">
          <ac:chgData name="Dattatray Patil" userId="ecf40a797e48dba7" providerId="LiveId" clId="{252079C9-A391-4F7F-B5ED-99167F99CC65}" dt="2023-11-06T16:56:01.537" v="1085" actId="14734"/>
          <ac:graphicFrameMkLst>
            <pc:docMk/>
            <pc:sldMk cId="848380732" sldId="268"/>
            <ac:graphicFrameMk id="4" creationId="{C5F6023F-B9B4-AD27-FE9B-341DB0841AC7}"/>
          </ac:graphicFrameMkLst>
        </pc:graphicFrameChg>
        <pc:picChg chg="add mod">
          <ac:chgData name="Dattatray Patil" userId="ecf40a797e48dba7" providerId="LiveId" clId="{252079C9-A391-4F7F-B5ED-99167F99CC65}" dt="2023-11-06T16:52:26.280" v="1060" actId="1076"/>
          <ac:picMkLst>
            <pc:docMk/>
            <pc:sldMk cId="848380732" sldId="268"/>
            <ac:picMk id="2" creationId="{8BE985A7-0379-D992-62C6-87A50BFECEAE}"/>
          </ac:picMkLst>
        </pc:picChg>
        <pc:picChg chg="add mod">
          <ac:chgData name="Dattatray Patil" userId="ecf40a797e48dba7" providerId="LiveId" clId="{252079C9-A391-4F7F-B5ED-99167F99CC65}" dt="2023-11-06T16:52:21.498" v="1058" actId="14100"/>
          <ac:picMkLst>
            <pc:docMk/>
            <pc:sldMk cId="848380732" sldId="268"/>
            <ac:picMk id="3" creationId="{CE1A33AB-EC93-A47F-2711-81177DAD38AF}"/>
          </ac:picMkLst>
        </pc:picChg>
      </pc:sldChg>
      <pc:sldChg chg="addSp modSp mod modTransition setBg modAnim">
        <pc:chgData name="Dattatray Patil" userId="ecf40a797e48dba7" providerId="LiveId" clId="{252079C9-A391-4F7F-B5ED-99167F99CC65}" dt="2023-11-06T16:56:40.457" v="1089"/>
        <pc:sldMkLst>
          <pc:docMk/>
          <pc:sldMk cId="2268180231" sldId="269"/>
        </pc:sldMkLst>
        <pc:spChg chg="add mod">
          <ac:chgData name="Dattatray Patil" userId="ecf40a797e48dba7" providerId="LiveId" clId="{252079C9-A391-4F7F-B5ED-99167F99CC65}" dt="2023-11-06T15:40:55.809" v="198" actId="113"/>
          <ac:spMkLst>
            <pc:docMk/>
            <pc:sldMk cId="2268180231" sldId="269"/>
            <ac:spMk id="2" creationId="{17B31558-E09F-1ADB-1D75-F35C21A9ECBB}"/>
          </ac:spMkLst>
        </pc:spChg>
        <pc:picChg chg="add mod">
          <ac:chgData name="Dattatray Patil" userId="ecf40a797e48dba7" providerId="LiveId" clId="{252079C9-A391-4F7F-B5ED-99167F99CC65}" dt="2023-11-06T15:42:47.659" v="380" actId="29295"/>
          <ac:picMkLst>
            <pc:docMk/>
            <pc:sldMk cId="2268180231" sldId="269"/>
            <ac:picMk id="3" creationId="{EA78253A-8CA2-84A9-7D60-242806C786CB}"/>
          </ac:picMkLst>
        </pc:picChg>
        <pc:picChg chg="add mod">
          <ac:chgData name="Dattatray Patil" userId="ecf40a797e48dba7" providerId="LiveId" clId="{252079C9-A391-4F7F-B5ED-99167F99CC65}" dt="2023-11-06T15:39:56.367" v="176" actId="1076"/>
          <ac:picMkLst>
            <pc:docMk/>
            <pc:sldMk cId="2268180231" sldId="269"/>
            <ac:picMk id="4" creationId="{56F4DC8F-A5A2-1CA7-B508-25C29E0298F6}"/>
          </ac:picMkLst>
        </pc:picChg>
        <pc:picChg chg="add mod">
          <ac:chgData name="Dattatray Patil" userId="ecf40a797e48dba7" providerId="LiveId" clId="{252079C9-A391-4F7F-B5ED-99167F99CC65}" dt="2023-11-06T16:56:18.458" v="1087" actId="1076"/>
          <ac:picMkLst>
            <pc:docMk/>
            <pc:sldMk cId="2268180231" sldId="269"/>
            <ac:picMk id="5" creationId="{70D813AE-1721-ADF8-67F8-6A3D8FAA00CB}"/>
          </ac:picMkLst>
        </pc:picChg>
      </pc:sldChg>
      <pc:sldChg chg="addSp delSp modSp add del mod modTransition modAnim">
        <pc:chgData name="Dattatray Patil" userId="ecf40a797e48dba7" providerId="LiveId" clId="{252079C9-A391-4F7F-B5ED-99167F99CC65}" dt="2023-11-06T16:56:55.988" v="1091"/>
        <pc:sldMkLst>
          <pc:docMk/>
          <pc:sldMk cId="170182680" sldId="270"/>
        </pc:sldMkLst>
        <pc:spChg chg="add mod">
          <ac:chgData name="Dattatray Patil" userId="ecf40a797e48dba7" providerId="LiveId" clId="{252079C9-A391-4F7F-B5ED-99167F99CC65}" dt="2023-11-06T16:43:07.800" v="1019" actId="1076"/>
          <ac:spMkLst>
            <pc:docMk/>
            <pc:sldMk cId="170182680" sldId="270"/>
            <ac:spMk id="2" creationId="{81841392-827A-789A-C2DA-7F4976617126}"/>
          </ac:spMkLst>
        </pc:spChg>
        <pc:spChg chg="add mod">
          <ac:chgData name="Dattatray Patil" userId="ecf40a797e48dba7" providerId="LiveId" clId="{252079C9-A391-4F7F-B5ED-99167F99CC65}" dt="2023-11-06T16:43:15.609" v="1021" actId="1076"/>
          <ac:spMkLst>
            <pc:docMk/>
            <pc:sldMk cId="170182680" sldId="270"/>
            <ac:spMk id="4" creationId="{4C3E8C2A-42DC-590D-74D6-BC6B173B17C7}"/>
          </ac:spMkLst>
        </pc:spChg>
        <pc:picChg chg="add del mod">
          <ac:chgData name="Dattatray Patil" userId="ecf40a797e48dba7" providerId="LiveId" clId="{252079C9-A391-4F7F-B5ED-99167F99CC65}" dt="2023-11-06T16:43:01.161" v="1016" actId="21"/>
          <ac:picMkLst>
            <pc:docMk/>
            <pc:sldMk cId="170182680" sldId="270"/>
            <ac:picMk id="3" creationId="{9B8A664B-FAB2-D85E-7665-B9E69C96A3C6}"/>
          </ac:picMkLst>
        </pc:picChg>
      </pc:sldChg>
      <pc:sldChg chg="addSp modSp mod modTransition modAnim">
        <pc:chgData name="Dattatray Patil" userId="ecf40a797e48dba7" providerId="LiveId" clId="{252079C9-A391-4F7F-B5ED-99167F99CC65}" dt="2023-11-06T16:58:03.313" v="1093"/>
        <pc:sldMkLst>
          <pc:docMk/>
          <pc:sldMk cId="961450727" sldId="271"/>
        </pc:sldMkLst>
        <pc:spChg chg="add mod">
          <ac:chgData name="Dattatray Patil" userId="ecf40a797e48dba7" providerId="LiveId" clId="{252079C9-A391-4F7F-B5ED-99167F99CC65}" dt="2023-11-06T15:40:50.810" v="197" actId="113"/>
          <ac:spMkLst>
            <pc:docMk/>
            <pc:sldMk cId="961450727" sldId="271"/>
            <ac:spMk id="2" creationId="{991F12D4-38B7-D4FA-B09E-6CD2284539EA}"/>
          </ac:spMkLst>
        </pc:spChg>
        <pc:picChg chg="add mod">
          <ac:chgData name="Dattatray Patil" userId="ecf40a797e48dba7" providerId="LiveId" clId="{252079C9-A391-4F7F-B5ED-99167F99CC65}" dt="2023-11-06T16:51:34.451" v="1053" actId="1076"/>
          <ac:picMkLst>
            <pc:docMk/>
            <pc:sldMk cId="961450727" sldId="271"/>
            <ac:picMk id="3" creationId="{627DCC21-0D22-2D2C-EBC9-4EC381804360}"/>
          </ac:picMkLst>
        </pc:picChg>
        <pc:picChg chg="mod">
          <ac:chgData name="Dattatray Patil" userId="ecf40a797e48dba7" providerId="LiveId" clId="{252079C9-A391-4F7F-B5ED-99167F99CC65}" dt="2023-11-06T15:39:41.341" v="172" actId="1076"/>
          <ac:picMkLst>
            <pc:docMk/>
            <pc:sldMk cId="961450727" sldId="271"/>
            <ac:picMk id="12" creationId="{2F2062F2-C67B-5BB4-2B07-ADBC4086501A}"/>
          </ac:picMkLst>
        </pc:picChg>
      </pc:sldChg>
      <pc:sldChg chg="addSp modSp add mod modAnim">
        <pc:chgData name="Dattatray Patil" userId="ecf40a797e48dba7" providerId="LiveId" clId="{252079C9-A391-4F7F-B5ED-99167F99CC65}" dt="2023-11-06T16:48:36.893" v="1047"/>
        <pc:sldMkLst>
          <pc:docMk/>
          <pc:sldMk cId="4205868205" sldId="272"/>
        </pc:sldMkLst>
        <pc:spChg chg="mod">
          <ac:chgData name="Dattatray Patil" userId="ecf40a797e48dba7" providerId="LiveId" clId="{252079C9-A391-4F7F-B5ED-99167F99CC65}" dt="2023-11-06T15:44:02.478" v="407" actId="14100"/>
          <ac:spMkLst>
            <pc:docMk/>
            <pc:sldMk cId="4205868205" sldId="272"/>
            <ac:spMk id="2" creationId="{81841392-827A-789A-C2DA-7F4976617126}"/>
          </ac:spMkLst>
        </pc:spChg>
        <pc:spChg chg="add mod">
          <ac:chgData name="Dattatray Patil" userId="ecf40a797e48dba7" providerId="LiveId" clId="{252079C9-A391-4F7F-B5ED-99167F99CC65}" dt="2023-11-06T16:37:13.154" v="989" actId="20577"/>
          <ac:spMkLst>
            <pc:docMk/>
            <pc:sldMk cId="4205868205" sldId="272"/>
            <ac:spMk id="3" creationId="{F38B8922-F162-7197-E0F9-0BD1D47C3ACD}"/>
          </ac:spMkLst>
        </pc:spChg>
      </pc:sldChg>
      <pc:sldChg chg="addSp delSp modSp add mod delAnim modAnim">
        <pc:chgData name="Dattatray Patil" userId="ecf40a797e48dba7" providerId="LiveId" clId="{252079C9-A391-4F7F-B5ED-99167F99CC65}" dt="2023-11-06T16:50:22.970" v="1049" actId="1076"/>
        <pc:sldMkLst>
          <pc:docMk/>
          <pc:sldMk cId="1461663894" sldId="273"/>
        </pc:sldMkLst>
        <pc:spChg chg="mod">
          <ac:chgData name="Dattatray Patil" userId="ecf40a797e48dba7" providerId="LiveId" clId="{252079C9-A391-4F7F-B5ED-99167F99CC65}" dt="2023-11-06T15:53:26.032" v="794" actId="1076"/>
          <ac:spMkLst>
            <pc:docMk/>
            <pc:sldMk cId="1461663894" sldId="273"/>
            <ac:spMk id="2" creationId="{81841392-827A-789A-C2DA-7F4976617126}"/>
          </ac:spMkLst>
        </pc:spChg>
        <pc:spChg chg="add del mod">
          <ac:chgData name="Dattatray Patil" userId="ecf40a797e48dba7" providerId="LiveId" clId="{252079C9-A391-4F7F-B5ED-99167F99CC65}" dt="2023-11-06T15:52:03.378" v="785"/>
          <ac:spMkLst>
            <pc:docMk/>
            <pc:sldMk cId="1461663894" sldId="273"/>
            <ac:spMk id="3" creationId="{D240E84F-C40F-2B51-A6BE-3CC0FBCE2D7D}"/>
          </ac:spMkLst>
        </pc:spChg>
        <pc:spChg chg="add mod">
          <ac:chgData name="Dattatray Patil" userId="ecf40a797e48dba7" providerId="LiveId" clId="{252079C9-A391-4F7F-B5ED-99167F99CC65}" dt="2023-11-06T15:53:26.489" v="795"/>
          <ac:spMkLst>
            <pc:docMk/>
            <pc:sldMk cId="1461663894" sldId="273"/>
            <ac:spMk id="7" creationId="{8DC17CC8-7579-939A-A4B2-426B1E03213B}"/>
          </ac:spMkLst>
        </pc:spChg>
        <pc:spChg chg="add mod">
          <ac:chgData name="Dattatray Patil" userId="ecf40a797e48dba7" providerId="LiveId" clId="{252079C9-A391-4F7F-B5ED-99167F99CC65}" dt="2023-11-06T15:53:26.489" v="795"/>
          <ac:spMkLst>
            <pc:docMk/>
            <pc:sldMk cId="1461663894" sldId="273"/>
            <ac:spMk id="8" creationId="{9465D8E4-12BE-98DC-12C0-CC3B84774816}"/>
          </ac:spMkLst>
        </pc:spChg>
        <pc:spChg chg="add mod">
          <ac:chgData name="Dattatray Patil" userId="ecf40a797e48dba7" providerId="LiveId" clId="{252079C9-A391-4F7F-B5ED-99167F99CC65}" dt="2023-11-06T15:53:26.489" v="795"/>
          <ac:spMkLst>
            <pc:docMk/>
            <pc:sldMk cId="1461663894" sldId="273"/>
            <ac:spMk id="9" creationId="{FDA77BA0-17E3-27F2-E9CA-1C18C87ED43E}"/>
          </ac:spMkLst>
        </pc:spChg>
        <pc:spChg chg="add mod">
          <ac:chgData name="Dattatray Patil" userId="ecf40a797e48dba7" providerId="LiveId" clId="{252079C9-A391-4F7F-B5ED-99167F99CC65}" dt="2023-11-06T15:53:26.489" v="795"/>
          <ac:spMkLst>
            <pc:docMk/>
            <pc:sldMk cId="1461663894" sldId="273"/>
            <ac:spMk id="10" creationId="{298483B4-2F8B-5E17-7AFB-063991B6A259}"/>
          </ac:spMkLst>
        </pc:spChg>
        <pc:spChg chg="add mod">
          <ac:chgData name="Dattatray Patil" userId="ecf40a797e48dba7" providerId="LiveId" clId="{252079C9-A391-4F7F-B5ED-99167F99CC65}" dt="2023-11-06T15:53:26.489" v="795"/>
          <ac:spMkLst>
            <pc:docMk/>
            <pc:sldMk cId="1461663894" sldId="273"/>
            <ac:spMk id="11" creationId="{E0849BA7-8C93-8B27-7DF1-D01661DD7455}"/>
          </ac:spMkLst>
        </pc:spChg>
        <pc:spChg chg="add mod">
          <ac:chgData name="Dattatray Patil" userId="ecf40a797e48dba7" providerId="LiveId" clId="{252079C9-A391-4F7F-B5ED-99167F99CC65}" dt="2023-11-06T15:53:26.489" v="795"/>
          <ac:spMkLst>
            <pc:docMk/>
            <pc:sldMk cId="1461663894" sldId="273"/>
            <ac:spMk id="13" creationId="{C1D87EDD-38DD-85DB-DADD-343EE94C0CC9}"/>
          </ac:spMkLst>
        </pc:spChg>
        <pc:spChg chg="add del">
          <ac:chgData name="Dattatray Patil" userId="ecf40a797e48dba7" providerId="LiveId" clId="{252079C9-A391-4F7F-B5ED-99167F99CC65}" dt="2023-11-06T15:53:25.312" v="792" actId="11529"/>
          <ac:spMkLst>
            <pc:docMk/>
            <pc:sldMk cId="1461663894" sldId="273"/>
            <ac:spMk id="14" creationId="{939AF0D9-6EAF-EE1A-C84E-B1D5E1D5CB3F}"/>
          </ac:spMkLst>
        </pc:spChg>
        <pc:spChg chg="add del mod">
          <ac:chgData name="Dattatray Patil" userId="ecf40a797e48dba7" providerId="LiveId" clId="{252079C9-A391-4F7F-B5ED-99167F99CC65}" dt="2023-11-06T15:59:22.265" v="854" actId="21"/>
          <ac:spMkLst>
            <pc:docMk/>
            <pc:sldMk cId="1461663894" sldId="273"/>
            <ac:spMk id="15" creationId="{B1B0BB0A-3CF6-7A2C-F2FB-9F2DE7448A3D}"/>
          </ac:spMkLst>
        </pc:spChg>
        <pc:spChg chg="add del mod">
          <ac:chgData name="Dattatray Patil" userId="ecf40a797e48dba7" providerId="LiveId" clId="{252079C9-A391-4F7F-B5ED-99167F99CC65}" dt="2023-11-06T15:59:26.353" v="855" actId="21"/>
          <ac:spMkLst>
            <pc:docMk/>
            <pc:sldMk cId="1461663894" sldId="273"/>
            <ac:spMk id="16" creationId="{23F789F5-5A7B-841D-09F7-D88AF48FD87F}"/>
          </ac:spMkLst>
        </pc:spChg>
        <pc:spChg chg="add del mod">
          <ac:chgData name="Dattatray Patil" userId="ecf40a797e48dba7" providerId="LiveId" clId="{252079C9-A391-4F7F-B5ED-99167F99CC65}" dt="2023-11-06T15:59:27.787" v="856" actId="21"/>
          <ac:spMkLst>
            <pc:docMk/>
            <pc:sldMk cId="1461663894" sldId="273"/>
            <ac:spMk id="17" creationId="{AC38C575-839C-6E98-F8A2-CBB76994E64F}"/>
          </ac:spMkLst>
        </pc:spChg>
        <pc:spChg chg="add mod">
          <ac:chgData name="Dattatray Patil" userId="ecf40a797e48dba7" providerId="LiveId" clId="{252079C9-A391-4F7F-B5ED-99167F99CC65}" dt="2023-11-06T16:03:19.718" v="887" actId="1076"/>
          <ac:spMkLst>
            <pc:docMk/>
            <pc:sldMk cId="1461663894" sldId="273"/>
            <ac:spMk id="36" creationId="{54F86AE7-51AE-D4C1-663D-5C05A5EDD10F}"/>
          </ac:spMkLst>
        </pc:spChg>
        <pc:spChg chg="add mod">
          <ac:chgData name="Dattatray Patil" userId="ecf40a797e48dba7" providerId="LiveId" clId="{252079C9-A391-4F7F-B5ED-99167F99CC65}" dt="2023-11-06T16:04:56.775" v="901" actId="1076"/>
          <ac:spMkLst>
            <pc:docMk/>
            <pc:sldMk cId="1461663894" sldId="273"/>
            <ac:spMk id="37" creationId="{9B350C7A-4F94-4967-53E6-3C69AD25FD57}"/>
          </ac:spMkLst>
        </pc:spChg>
        <pc:spChg chg="add mod">
          <ac:chgData name="Dattatray Patil" userId="ecf40a797e48dba7" providerId="LiveId" clId="{252079C9-A391-4F7F-B5ED-99167F99CC65}" dt="2023-11-06T16:04:33.947" v="897" actId="255"/>
          <ac:spMkLst>
            <pc:docMk/>
            <pc:sldMk cId="1461663894" sldId="273"/>
            <ac:spMk id="38" creationId="{4A2C7E73-1064-F111-D15D-DF905CC270C1}"/>
          </ac:spMkLst>
        </pc:spChg>
        <pc:grpChg chg="add mod">
          <ac:chgData name="Dattatray Patil" userId="ecf40a797e48dba7" providerId="LiveId" clId="{252079C9-A391-4F7F-B5ED-99167F99CC65}" dt="2023-11-06T15:53:26.489" v="795"/>
          <ac:grpSpMkLst>
            <pc:docMk/>
            <pc:sldMk cId="1461663894" sldId="273"/>
            <ac:grpSpMk id="4" creationId="{7137078E-7191-7708-8152-CDDA9C4974EF}"/>
          </ac:grpSpMkLst>
        </pc:grpChg>
        <pc:grpChg chg="add mod">
          <ac:chgData name="Dattatray Patil" userId="ecf40a797e48dba7" providerId="LiveId" clId="{252079C9-A391-4F7F-B5ED-99167F99CC65}" dt="2023-11-06T15:53:26.489" v="795"/>
          <ac:grpSpMkLst>
            <pc:docMk/>
            <pc:sldMk cId="1461663894" sldId="273"/>
            <ac:grpSpMk id="5" creationId="{38700DF7-7779-7F04-E587-D8884D55BC53}"/>
          </ac:grpSpMkLst>
        </pc:grpChg>
        <pc:grpChg chg="add mod">
          <ac:chgData name="Dattatray Patil" userId="ecf40a797e48dba7" providerId="LiveId" clId="{252079C9-A391-4F7F-B5ED-99167F99CC65}" dt="2023-11-06T15:53:26.489" v="795"/>
          <ac:grpSpMkLst>
            <pc:docMk/>
            <pc:sldMk cId="1461663894" sldId="273"/>
            <ac:grpSpMk id="6" creationId="{143B7FE8-CE38-9C67-0002-3F61FF5EC284}"/>
          </ac:grpSpMkLst>
        </pc:grpChg>
        <pc:picChg chg="mod">
          <ac:chgData name="Dattatray Patil" userId="ecf40a797e48dba7" providerId="LiveId" clId="{252079C9-A391-4F7F-B5ED-99167F99CC65}" dt="2023-11-06T15:58:56.886" v="849" actId="1076"/>
          <ac:picMkLst>
            <pc:docMk/>
            <pc:sldMk cId="1461663894" sldId="273"/>
            <ac:picMk id="12" creationId="{2F2062F2-C67B-5BB4-2B07-ADBC4086501A}"/>
          </ac:picMkLst>
        </pc:picChg>
        <pc:picChg chg="add del mod">
          <ac:chgData name="Dattatray Patil" userId="ecf40a797e48dba7" providerId="LiveId" clId="{252079C9-A391-4F7F-B5ED-99167F99CC65}" dt="2023-11-06T15:59:16.810" v="852" actId="21"/>
          <ac:picMkLst>
            <pc:docMk/>
            <pc:sldMk cId="1461663894" sldId="273"/>
            <ac:picMk id="19" creationId="{32CBA6AA-12E4-9897-0D3A-465C939011DD}"/>
          </ac:picMkLst>
        </pc:picChg>
        <pc:picChg chg="add del mod">
          <ac:chgData name="Dattatray Patil" userId="ecf40a797e48dba7" providerId="LiveId" clId="{252079C9-A391-4F7F-B5ED-99167F99CC65}" dt="2023-11-06T16:01:40.122" v="867" actId="21"/>
          <ac:picMkLst>
            <pc:docMk/>
            <pc:sldMk cId="1461663894" sldId="273"/>
            <ac:picMk id="27" creationId="{C4F00103-CF01-0CB5-9D7E-B7E7F6DBECA3}"/>
          </ac:picMkLst>
        </pc:picChg>
        <pc:picChg chg="add del mod">
          <ac:chgData name="Dattatray Patil" userId="ecf40a797e48dba7" providerId="LiveId" clId="{252079C9-A391-4F7F-B5ED-99167F99CC65}" dt="2023-11-06T16:01:52.196" v="870" actId="21"/>
          <ac:picMkLst>
            <pc:docMk/>
            <pc:sldMk cId="1461663894" sldId="273"/>
            <ac:picMk id="30" creationId="{6D600044-ABBD-7AAD-ABC9-CACDE0B61A5D}"/>
          </ac:picMkLst>
        </pc:picChg>
        <pc:picChg chg="add mod">
          <ac:chgData name="Dattatray Patil" userId="ecf40a797e48dba7" providerId="LiveId" clId="{252079C9-A391-4F7F-B5ED-99167F99CC65}" dt="2023-11-06T16:50:22.970" v="1049" actId="1076"/>
          <ac:picMkLst>
            <pc:docMk/>
            <pc:sldMk cId="1461663894" sldId="273"/>
            <ac:picMk id="39" creationId="{0171DB51-29E0-9D04-1D86-6C799C4C0D7D}"/>
          </ac:picMkLst>
        </pc:picChg>
        <pc:cxnChg chg="add del mod">
          <ac:chgData name="Dattatray Patil" userId="ecf40a797e48dba7" providerId="LiveId" clId="{252079C9-A391-4F7F-B5ED-99167F99CC65}" dt="2023-11-06T15:59:18.571" v="853" actId="21"/>
          <ac:cxnSpMkLst>
            <pc:docMk/>
            <pc:sldMk cId="1461663894" sldId="273"/>
            <ac:cxnSpMk id="21" creationId="{89FCBE0B-0AE9-D779-F663-38AF787F3DC9}"/>
          </ac:cxnSpMkLst>
        </pc:cxnChg>
        <pc:cxnChg chg="add mod">
          <ac:chgData name="Dattatray Patil" userId="ecf40a797e48dba7" providerId="LiveId" clId="{252079C9-A391-4F7F-B5ED-99167F99CC65}" dt="2023-11-06T15:59:59.151" v="860" actId="208"/>
          <ac:cxnSpMkLst>
            <pc:docMk/>
            <pc:sldMk cId="1461663894" sldId="273"/>
            <ac:cxnSpMk id="23" creationId="{CA90034D-525E-6165-40A4-55C393696EB8}"/>
          </ac:cxnSpMkLst>
        </pc:cxnChg>
        <pc:cxnChg chg="add mod">
          <ac:chgData name="Dattatray Patil" userId="ecf40a797e48dba7" providerId="LiveId" clId="{252079C9-A391-4F7F-B5ED-99167F99CC65}" dt="2023-11-06T16:02:28.198" v="877" actId="14100"/>
          <ac:cxnSpMkLst>
            <pc:docMk/>
            <pc:sldMk cId="1461663894" sldId="273"/>
            <ac:cxnSpMk id="25" creationId="{E8629074-F538-2C2B-6506-FAB66A6B6B79}"/>
          </ac:cxnSpMkLst>
        </pc:cxnChg>
        <pc:cxnChg chg="add del mod">
          <ac:chgData name="Dattatray Patil" userId="ecf40a797e48dba7" providerId="LiveId" clId="{252079C9-A391-4F7F-B5ED-99167F99CC65}" dt="2023-11-06T16:01:40.122" v="867" actId="21"/>
          <ac:cxnSpMkLst>
            <pc:docMk/>
            <pc:sldMk cId="1461663894" sldId="273"/>
            <ac:cxnSpMk id="28" creationId="{00845F35-4553-B7FD-0410-11F7A95AFFEA}"/>
          </ac:cxnSpMkLst>
        </pc:cxnChg>
        <pc:cxnChg chg="add mod">
          <ac:chgData name="Dattatray Patil" userId="ecf40a797e48dba7" providerId="LiveId" clId="{252079C9-A391-4F7F-B5ED-99167F99CC65}" dt="2023-11-06T16:02:25.182" v="876" actId="14100"/>
          <ac:cxnSpMkLst>
            <pc:docMk/>
            <pc:sldMk cId="1461663894" sldId="273"/>
            <ac:cxnSpMk id="29" creationId="{CEB31437-0CBF-8578-0DEE-E64653CEC799}"/>
          </ac:cxnSpMkLst>
        </pc:cxnChg>
        <pc:cxnChg chg="add del mod">
          <ac:chgData name="Dattatray Patil" userId="ecf40a797e48dba7" providerId="LiveId" clId="{252079C9-A391-4F7F-B5ED-99167F99CC65}" dt="2023-11-06T16:01:52.196" v="870" actId="21"/>
          <ac:cxnSpMkLst>
            <pc:docMk/>
            <pc:sldMk cId="1461663894" sldId="273"/>
            <ac:cxnSpMk id="31" creationId="{1902CB53-12B9-3BE5-9AC0-E9E515B81D23}"/>
          </ac:cxnSpMkLst>
        </pc:cxnChg>
        <pc:cxnChg chg="add mod">
          <ac:chgData name="Dattatray Patil" userId="ecf40a797e48dba7" providerId="LiveId" clId="{252079C9-A391-4F7F-B5ED-99167F99CC65}" dt="2023-11-06T16:02:35.048" v="880" actId="1076"/>
          <ac:cxnSpMkLst>
            <pc:docMk/>
            <pc:sldMk cId="1461663894" sldId="273"/>
            <ac:cxnSpMk id="32" creationId="{6EC3F4EB-29B1-7043-1441-BAF93FE6C4A2}"/>
          </ac:cxnSpMkLst>
        </pc:cxnChg>
      </pc:sldChg>
      <pc:sldChg chg="modSp add mod modAnim">
        <pc:chgData name="Dattatray Patil" userId="ecf40a797e48dba7" providerId="LiveId" clId="{252079C9-A391-4F7F-B5ED-99167F99CC65}" dt="2023-11-06T16:50:30.410" v="1050" actId="1076"/>
        <pc:sldMkLst>
          <pc:docMk/>
          <pc:sldMk cId="1763192332" sldId="274"/>
        </pc:sldMkLst>
        <pc:spChg chg="mod">
          <ac:chgData name="Dattatray Patil" userId="ecf40a797e48dba7" providerId="LiveId" clId="{252079C9-A391-4F7F-B5ED-99167F99CC65}" dt="2023-11-06T16:42:40.065" v="1012" actId="20577"/>
          <ac:spMkLst>
            <pc:docMk/>
            <pc:sldMk cId="1763192332" sldId="274"/>
            <ac:spMk id="2" creationId="{81841392-827A-789A-C2DA-7F4976617126}"/>
          </ac:spMkLst>
        </pc:spChg>
        <pc:picChg chg="mod">
          <ac:chgData name="Dattatray Patil" userId="ecf40a797e48dba7" providerId="LiveId" clId="{252079C9-A391-4F7F-B5ED-99167F99CC65}" dt="2023-11-06T16:50:30.410" v="1050" actId="1076"/>
          <ac:picMkLst>
            <pc:docMk/>
            <pc:sldMk cId="1763192332" sldId="274"/>
            <ac:picMk id="3" creationId="{9B8A664B-FAB2-D85E-7665-B9E69C96A3C6}"/>
          </ac:picMkLst>
        </pc:picChg>
        <pc:picChg chg="mod">
          <ac:chgData name="Dattatray Patil" userId="ecf40a797e48dba7" providerId="LiveId" clId="{252079C9-A391-4F7F-B5ED-99167F99CC65}" dt="2023-11-06T16:42:42.405" v="1013" actId="1076"/>
          <ac:picMkLst>
            <pc:docMk/>
            <pc:sldMk cId="1763192332" sldId="274"/>
            <ac:picMk id="12" creationId="{2F2062F2-C67B-5BB4-2B07-ADBC4086501A}"/>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0A8BC1-1B5C-4DD3-9BCB-9A22C40A2D8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87C78A6A-8ECA-47EB-B2E6-1C849880D50B}">
      <dgm:prSet/>
      <dgm:spPr>
        <a:solidFill>
          <a:schemeClr val="tx1">
            <a:alpha val="50000"/>
          </a:schemeClr>
        </a:solidFill>
        <a:ln>
          <a:noFill/>
        </a:ln>
      </dgm:spPr>
      <dgm:t>
        <a:bodyPr/>
        <a:lstStyle/>
        <a:p>
          <a:r>
            <a:rPr lang="en-US" dirty="0"/>
            <a:t>INTRODUCTION</a:t>
          </a:r>
          <a:endParaRPr lang="en-IN" dirty="0"/>
        </a:p>
      </dgm:t>
    </dgm:pt>
    <dgm:pt modelId="{3219344D-C9EC-43BC-BF51-F00AD6170DF1}" type="parTrans" cxnId="{10509932-DD82-41F7-8FAF-1DCEDF3F0ED6}">
      <dgm:prSet/>
      <dgm:spPr/>
      <dgm:t>
        <a:bodyPr/>
        <a:lstStyle/>
        <a:p>
          <a:endParaRPr lang="en-IN"/>
        </a:p>
      </dgm:t>
    </dgm:pt>
    <dgm:pt modelId="{D81C01FF-365E-4FDD-9572-1EAF8321F4FD}" type="sibTrans" cxnId="{10509932-DD82-41F7-8FAF-1DCEDF3F0ED6}">
      <dgm:prSet/>
      <dgm:spPr/>
      <dgm:t>
        <a:bodyPr/>
        <a:lstStyle/>
        <a:p>
          <a:endParaRPr lang="en-IN"/>
        </a:p>
      </dgm:t>
    </dgm:pt>
    <dgm:pt modelId="{80B5827B-8DF9-48AE-BA67-1AD5CACADBCB}">
      <dgm:prSet/>
      <dgm:spPr>
        <a:solidFill>
          <a:schemeClr val="tx1">
            <a:alpha val="50000"/>
          </a:schemeClr>
        </a:solidFill>
        <a:ln>
          <a:noFill/>
        </a:ln>
      </dgm:spPr>
      <dgm:t>
        <a:bodyPr/>
        <a:lstStyle/>
        <a:p>
          <a:r>
            <a:rPr lang="en-US"/>
            <a:t>EXSISTING SYSTEM</a:t>
          </a:r>
          <a:endParaRPr lang="en-IN"/>
        </a:p>
      </dgm:t>
    </dgm:pt>
    <dgm:pt modelId="{4C9E2E56-5E0F-4E07-ADA9-52EA3545A4DB}" type="parTrans" cxnId="{93114065-12EE-4FE3-A5C6-1488E229F5A6}">
      <dgm:prSet/>
      <dgm:spPr/>
      <dgm:t>
        <a:bodyPr/>
        <a:lstStyle/>
        <a:p>
          <a:endParaRPr lang="en-IN"/>
        </a:p>
      </dgm:t>
    </dgm:pt>
    <dgm:pt modelId="{6B9CD5D7-3AB2-440C-B1D0-9899D859F387}" type="sibTrans" cxnId="{93114065-12EE-4FE3-A5C6-1488E229F5A6}">
      <dgm:prSet/>
      <dgm:spPr/>
      <dgm:t>
        <a:bodyPr/>
        <a:lstStyle/>
        <a:p>
          <a:endParaRPr lang="en-IN"/>
        </a:p>
      </dgm:t>
    </dgm:pt>
    <dgm:pt modelId="{67AFA06B-EB03-459C-B4A1-297D5B881457}">
      <dgm:prSet/>
      <dgm:spPr>
        <a:solidFill>
          <a:schemeClr val="tx1">
            <a:alpha val="50000"/>
          </a:schemeClr>
        </a:solidFill>
        <a:ln>
          <a:noFill/>
        </a:ln>
      </dgm:spPr>
      <dgm:t>
        <a:bodyPr/>
        <a:lstStyle/>
        <a:p>
          <a:r>
            <a:rPr lang="en-US"/>
            <a:t>PROPOSED SYSTEM</a:t>
          </a:r>
          <a:endParaRPr lang="en-IN"/>
        </a:p>
      </dgm:t>
    </dgm:pt>
    <dgm:pt modelId="{3C2E4A83-F81B-42C2-A951-13EF72800680}" type="parTrans" cxnId="{448C8ECC-1E53-40F6-A352-8EAFD134D4AD}">
      <dgm:prSet/>
      <dgm:spPr/>
      <dgm:t>
        <a:bodyPr/>
        <a:lstStyle/>
        <a:p>
          <a:endParaRPr lang="en-IN"/>
        </a:p>
      </dgm:t>
    </dgm:pt>
    <dgm:pt modelId="{F592E1FA-A699-42E7-B014-70531E7FA1D9}" type="sibTrans" cxnId="{448C8ECC-1E53-40F6-A352-8EAFD134D4AD}">
      <dgm:prSet/>
      <dgm:spPr/>
      <dgm:t>
        <a:bodyPr/>
        <a:lstStyle/>
        <a:p>
          <a:endParaRPr lang="en-IN"/>
        </a:p>
      </dgm:t>
    </dgm:pt>
    <dgm:pt modelId="{C91BDA9F-D7C5-4C2B-B489-3294FABA3C43}">
      <dgm:prSet/>
      <dgm:spPr>
        <a:solidFill>
          <a:schemeClr val="tx1">
            <a:alpha val="50000"/>
          </a:schemeClr>
        </a:solidFill>
        <a:ln>
          <a:noFill/>
        </a:ln>
      </dgm:spPr>
      <dgm:t>
        <a:bodyPr/>
        <a:lstStyle/>
        <a:p>
          <a:r>
            <a:rPr lang="en-US" dirty="0"/>
            <a:t>PROPOSED SYSTEM ADVANTAGES</a:t>
          </a:r>
          <a:endParaRPr lang="en-IN" dirty="0"/>
        </a:p>
      </dgm:t>
    </dgm:pt>
    <dgm:pt modelId="{1EBC39BE-75AA-4ECB-A42D-8B7253D35D5C}" type="parTrans" cxnId="{5DD234AC-C11E-4ACB-B17A-57DE37557459}">
      <dgm:prSet/>
      <dgm:spPr/>
      <dgm:t>
        <a:bodyPr/>
        <a:lstStyle/>
        <a:p>
          <a:endParaRPr lang="en-IN"/>
        </a:p>
      </dgm:t>
    </dgm:pt>
    <dgm:pt modelId="{58DFDF45-F3E3-4336-80F0-48848A64E43C}" type="sibTrans" cxnId="{5DD234AC-C11E-4ACB-B17A-57DE37557459}">
      <dgm:prSet/>
      <dgm:spPr/>
      <dgm:t>
        <a:bodyPr/>
        <a:lstStyle/>
        <a:p>
          <a:endParaRPr lang="en-IN"/>
        </a:p>
      </dgm:t>
    </dgm:pt>
    <dgm:pt modelId="{38301B4F-9B09-4977-A09B-55CBD6AB78EC}">
      <dgm:prSet/>
      <dgm:spPr>
        <a:solidFill>
          <a:schemeClr val="tx1">
            <a:alpha val="50000"/>
          </a:schemeClr>
        </a:solidFill>
        <a:ln>
          <a:noFill/>
        </a:ln>
      </dgm:spPr>
      <dgm:t>
        <a:bodyPr/>
        <a:lstStyle/>
        <a:p>
          <a:r>
            <a:rPr lang="en-US"/>
            <a:t>PROPOSED SYSTEM SPECIFICATION</a:t>
          </a:r>
          <a:endParaRPr lang="en-IN"/>
        </a:p>
      </dgm:t>
    </dgm:pt>
    <dgm:pt modelId="{84BB0CE1-CCA7-476D-8BB5-DD2CBFAAA465}" type="parTrans" cxnId="{156E6B49-F5A3-43D8-BD18-C5A3394EECD3}">
      <dgm:prSet/>
      <dgm:spPr/>
      <dgm:t>
        <a:bodyPr/>
        <a:lstStyle/>
        <a:p>
          <a:endParaRPr lang="en-IN"/>
        </a:p>
      </dgm:t>
    </dgm:pt>
    <dgm:pt modelId="{9A446495-CDD1-4274-911E-4A21528E7BE3}" type="sibTrans" cxnId="{156E6B49-F5A3-43D8-BD18-C5A3394EECD3}">
      <dgm:prSet/>
      <dgm:spPr/>
      <dgm:t>
        <a:bodyPr/>
        <a:lstStyle/>
        <a:p>
          <a:endParaRPr lang="en-IN"/>
        </a:p>
      </dgm:t>
    </dgm:pt>
    <dgm:pt modelId="{C433F2F5-2137-45AC-A609-E4DF4275119F}">
      <dgm:prSet/>
      <dgm:spPr>
        <a:solidFill>
          <a:schemeClr val="tx1">
            <a:alpha val="50000"/>
          </a:schemeClr>
        </a:solidFill>
        <a:ln>
          <a:noFill/>
        </a:ln>
      </dgm:spPr>
      <dgm:t>
        <a:bodyPr/>
        <a:lstStyle/>
        <a:p>
          <a:r>
            <a:rPr lang="en-US"/>
            <a:t>DATA FLOW DIAGRAM</a:t>
          </a:r>
          <a:endParaRPr lang="en-IN"/>
        </a:p>
      </dgm:t>
    </dgm:pt>
    <dgm:pt modelId="{47EE569B-799E-4FAE-8873-7C9A6602F6C2}" type="parTrans" cxnId="{D34CCC8A-0B3C-4C11-B392-8A7B714B6A8A}">
      <dgm:prSet/>
      <dgm:spPr/>
      <dgm:t>
        <a:bodyPr/>
        <a:lstStyle/>
        <a:p>
          <a:endParaRPr lang="en-IN"/>
        </a:p>
      </dgm:t>
    </dgm:pt>
    <dgm:pt modelId="{C000958E-7C55-4538-8759-D9B3E5AE5046}" type="sibTrans" cxnId="{D34CCC8A-0B3C-4C11-B392-8A7B714B6A8A}">
      <dgm:prSet/>
      <dgm:spPr/>
      <dgm:t>
        <a:bodyPr/>
        <a:lstStyle/>
        <a:p>
          <a:endParaRPr lang="en-IN"/>
        </a:p>
      </dgm:t>
    </dgm:pt>
    <dgm:pt modelId="{E023D956-943D-4935-BF20-8E215A79EAA4}">
      <dgm:prSet/>
      <dgm:spPr>
        <a:solidFill>
          <a:schemeClr val="tx1">
            <a:alpha val="50000"/>
          </a:schemeClr>
        </a:solidFill>
        <a:ln>
          <a:noFill/>
        </a:ln>
      </dgm:spPr>
      <dgm:t>
        <a:bodyPr/>
        <a:lstStyle/>
        <a:p>
          <a:r>
            <a:rPr lang="en-US"/>
            <a:t>GUI</a:t>
          </a:r>
          <a:endParaRPr lang="en-IN"/>
        </a:p>
      </dgm:t>
    </dgm:pt>
    <dgm:pt modelId="{E7E933D9-B287-4269-B7D9-B798659E3441}" type="parTrans" cxnId="{6E69FBCA-2E9C-4481-A244-3B352C28B1BC}">
      <dgm:prSet/>
      <dgm:spPr/>
      <dgm:t>
        <a:bodyPr/>
        <a:lstStyle/>
        <a:p>
          <a:endParaRPr lang="en-IN"/>
        </a:p>
      </dgm:t>
    </dgm:pt>
    <dgm:pt modelId="{ADD0445B-AD41-4B12-82AA-7D05822E0B91}" type="sibTrans" cxnId="{6E69FBCA-2E9C-4481-A244-3B352C28B1BC}">
      <dgm:prSet/>
      <dgm:spPr/>
      <dgm:t>
        <a:bodyPr/>
        <a:lstStyle/>
        <a:p>
          <a:endParaRPr lang="en-IN"/>
        </a:p>
      </dgm:t>
    </dgm:pt>
    <dgm:pt modelId="{D3ECD05F-75AE-4638-A825-3C2871ADE252}">
      <dgm:prSet/>
      <dgm:spPr>
        <a:solidFill>
          <a:schemeClr val="tx1">
            <a:alpha val="50000"/>
          </a:schemeClr>
        </a:solidFill>
        <a:ln>
          <a:noFill/>
        </a:ln>
      </dgm:spPr>
      <dgm:t>
        <a:bodyPr/>
        <a:lstStyle/>
        <a:p>
          <a:r>
            <a:rPr lang="en-US"/>
            <a:t>CODE</a:t>
          </a:r>
          <a:endParaRPr lang="en-IN"/>
        </a:p>
      </dgm:t>
    </dgm:pt>
    <dgm:pt modelId="{20E39CA7-FE4D-4D4C-A6D3-D9F27624F720}" type="parTrans" cxnId="{44C4C12B-4D29-473D-B5F4-F9090B47FF10}">
      <dgm:prSet/>
      <dgm:spPr/>
      <dgm:t>
        <a:bodyPr/>
        <a:lstStyle/>
        <a:p>
          <a:endParaRPr lang="en-IN"/>
        </a:p>
      </dgm:t>
    </dgm:pt>
    <dgm:pt modelId="{8F0ABC23-4355-427B-965A-CC179B9A7A1F}" type="sibTrans" cxnId="{44C4C12B-4D29-473D-B5F4-F9090B47FF10}">
      <dgm:prSet/>
      <dgm:spPr/>
      <dgm:t>
        <a:bodyPr/>
        <a:lstStyle/>
        <a:p>
          <a:endParaRPr lang="en-IN"/>
        </a:p>
      </dgm:t>
    </dgm:pt>
    <dgm:pt modelId="{BE0013E8-A165-41D4-8A31-D5E4EE07C081}">
      <dgm:prSet/>
      <dgm:spPr>
        <a:solidFill>
          <a:schemeClr val="tx1">
            <a:alpha val="50000"/>
          </a:schemeClr>
        </a:solidFill>
        <a:ln>
          <a:noFill/>
        </a:ln>
      </dgm:spPr>
      <dgm:t>
        <a:bodyPr/>
        <a:lstStyle/>
        <a:p>
          <a:r>
            <a:rPr lang="en-US"/>
            <a:t>FUTURE SCOPE</a:t>
          </a:r>
          <a:endParaRPr lang="en-IN"/>
        </a:p>
      </dgm:t>
    </dgm:pt>
    <dgm:pt modelId="{E08C1CB5-FFA1-4BEE-B126-26E1734A4371}" type="parTrans" cxnId="{35C7BB4E-1030-464C-9918-977EBA8F7734}">
      <dgm:prSet/>
      <dgm:spPr/>
      <dgm:t>
        <a:bodyPr/>
        <a:lstStyle/>
        <a:p>
          <a:endParaRPr lang="en-IN"/>
        </a:p>
      </dgm:t>
    </dgm:pt>
    <dgm:pt modelId="{F2690AB0-E4CA-4029-9B6D-B5EF7F3D3DC7}" type="sibTrans" cxnId="{35C7BB4E-1030-464C-9918-977EBA8F7734}">
      <dgm:prSet/>
      <dgm:spPr/>
      <dgm:t>
        <a:bodyPr/>
        <a:lstStyle/>
        <a:p>
          <a:endParaRPr lang="en-IN"/>
        </a:p>
      </dgm:t>
    </dgm:pt>
    <dgm:pt modelId="{18C5FA1F-3855-45BC-9224-BAB032C138C8}">
      <dgm:prSet/>
      <dgm:spPr>
        <a:solidFill>
          <a:schemeClr val="tx1">
            <a:alpha val="50000"/>
          </a:schemeClr>
        </a:solidFill>
        <a:ln>
          <a:noFill/>
        </a:ln>
      </dgm:spPr>
      <dgm:t>
        <a:bodyPr/>
        <a:lstStyle/>
        <a:p>
          <a:r>
            <a:rPr lang="en-US"/>
            <a:t>CONLUSION</a:t>
          </a:r>
          <a:endParaRPr lang="en-IN"/>
        </a:p>
      </dgm:t>
    </dgm:pt>
    <dgm:pt modelId="{9B19C0DA-4C83-4F1A-92DD-1301078A21CE}" type="parTrans" cxnId="{71AD7396-C587-4B1C-BFD0-DE43DB18628E}">
      <dgm:prSet/>
      <dgm:spPr/>
      <dgm:t>
        <a:bodyPr/>
        <a:lstStyle/>
        <a:p>
          <a:endParaRPr lang="en-IN"/>
        </a:p>
      </dgm:t>
    </dgm:pt>
    <dgm:pt modelId="{8B400C41-38ED-4602-B6A1-7D83AA81A2FB}" type="sibTrans" cxnId="{71AD7396-C587-4B1C-BFD0-DE43DB18628E}">
      <dgm:prSet/>
      <dgm:spPr/>
      <dgm:t>
        <a:bodyPr/>
        <a:lstStyle/>
        <a:p>
          <a:endParaRPr lang="en-IN"/>
        </a:p>
      </dgm:t>
    </dgm:pt>
    <dgm:pt modelId="{EA161548-8A7E-4E1F-84F8-099EDD6BEA12}" type="pres">
      <dgm:prSet presAssocID="{DA0A8BC1-1B5C-4DD3-9BCB-9A22C40A2D83}" presName="Name0" presStyleCnt="0">
        <dgm:presLayoutVars>
          <dgm:dir/>
          <dgm:animLvl val="lvl"/>
          <dgm:resizeHandles val="exact"/>
        </dgm:presLayoutVars>
      </dgm:prSet>
      <dgm:spPr/>
    </dgm:pt>
    <dgm:pt modelId="{FEC4972F-A648-4BB6-B5D2-5B0E977BA1E0}" type="pres">
      <dgm:prSet presAssocID="{87C78A6A-8ECA-47EB-B2E6-1C849880D50B}" presName="linNode" presStyleCnt="0"/>
      <dgm:spPr/>
    </dgm:pt>
    <dgm:pt modelId="{8B440B7F-AB6C-4505-AAE1-A2CF0CFCCD42}" type="pres">
      <dgm:prSet presAssocID="{87C78A6A-8ECA-47EB-B2E6-1C849880D50B}" presName="parentText" presStyleLbl="node1" presStyleIdx="0" presStyleCnt="10" custLinFactNeighborX="-927" custLinFactNeighborY="2733">
        <dgm:presLayoutVars>
          <dgm:chMax val="1"/>
          <dgm:bulletEnabled val="1"/>
        </dgm:presLayoutVars>
      </dgm:prSet>
      <dgm:spPr/>
    </dgm:pt>
    <dgm:pt modelId="{1A3815FB-D04A-41EA-9C25-65AB377E196A}" type="pres">
      <dgm:prSet presAssocID="{D81C01FF-365E-4FDD-9572-1EAF8321F4FD}" presName="sp" presStyleCnt="0"/>
      <dgm:spPr/>
    </dgm:pt>
    <dgm:pt modelId="{DC0D9ED2-354F-4A66-9F46-266F49D5ADD8}" type="pres">
      <dgm:prSet presAssocID="{80B5827B-8DF9-48AE-BA67-1AD5CACADBCB}" presName="linNode" presStyleCnt="0"/>
      <dgm:spPr/>
    </dgm:pt>
    <dgm:pt modelId="{77D5A99B-D503-4B8C-814C-6DB3EC3D493B}" type="pres">
      <dgm:prSet presAssocID="{80B5827B-8DF9-48AE-BA67-1AD5CACADBCB}" presName="parentText" presStyleLbl="node1" presStyleIdx="1" presStyleCnt="10">
        <dgm:presLayoutVars>
          <dgm:chMax val="1"/>
          <dgm:bulletEnabled val="1"/>
        </dgm:presLayoutVars>
      </dgm:prSet>
      <dgm:spPr/>
    </dgm:pt>
    <dgm:pt modelId="{9F88ABE6-0D0C-42D8-9EC9-A8ED5E432254}" type="pres">
      <dgm:prSet presAssocID="{6B9CD5D7-3AB2-440C-B1D0-9899D859F387}" presName="sp" presStyleCnt="0"/>
      <dgm:spPr/>
    </dgm:pt>
    <dgm:pt modelId="{9EA71A71-7E62-4FD5-A0C2-261125F79C40}" type="pres">
      <dgm:prSet presAssocID="{67AFA06B-EB03-459C-B4A1-297D5B881457}" presName="linNode" presStyleCnt="0"/>
      <dgm:spPr/>
    </dgm:pt>
    <dgm:pt modelId="{F98E1D46-C154-4C27-81FD-862B23CF7FE2}" type="pres">
      <dgm:prSet presAssocID="{67AFA06B-EB03-459C-B4A1-297D5B881457}" presName="parentText" presStyleLbl="node1" presStyleIdx="2" presStyleCnt="10">
        <dgm:presLayoutVars>
          <dgm:chMax val="1"/>
          <dgm:bulletEnabled val="1"/>
        </dgm:presLayoutVars>
      </dgm:prSet>
      <dgm:spPr/>
    </dgm:pt>
    <dgm:pt modelId="{A0D73232-E0DB-4042-AA33-EA66F8CDC444}" type="pres">
      <dgm:prSet presAssocID="{F592E1FA-A699-42E7-B014-70531E7FA1D9}" presName="sp" presStyleCnt="0"/>
      <dgm:spPr/>
    </dgm:pt>
    <dgm:pt modelId="{8832909D-AD12-4CCA-9E05-EB980502D79F}" type="pres">
      <dgm:prSet presAssocID="{C91BDA9F-D7C5-4C2B-B489-3294FABA3C43}" presName="linNode" presStyleCnt="0"/>
      <dgm:spPr/>
    </dgm:pt>
    <dgm:pt modelId="{3CE6CE25-F5EB-4F85-BFFB-9557D0F290D1}" type="pres">
      <dgm:prSet presAssocID="{C91BDA9F-D7C5-4C2B-B489-3294FABA3C43}" presName="parentText" presStyleLbl="node1" presStyleIdx="3" presStyleCnt="10">
        <dgm:presLayoutVars>
          <dgm:chMax val="1"/>
          <dgm:bulletEnabled val="1"/>
        </dgm:presLayoutVars>
      </dgm:prSet>
      <dgm:spPr/>
    </dgm:pt>
    <dgm:pt modelId="{969B9B33-797D-47D0-BFB6-60CA0E344173}" type="pres">
      <dgm:prSet presAssocID="{58DFDF45-F3E3-4336-80F0-48848A64E43C}" presName="sp" presStyleCnt="0"/>
      <dgm:spPr/>
    </dgm:pt>
    <dgm:pt modelId="{484A6391-0923-40DA-A135-358ECE924FB4}" type="pres">
      <dgm:prSet presAssocID="{38301B4F-9B09-4977-A09B-55CBD6AB78EC}" presName="linNode" presStyleCnt="0"/>
      <dgm:spPr/>
    </dgm:pt>
    <dgm:pt modelId="{3DAD2731-B194-4919-A51F-DD99EE320DDB}" type="pres">
      <dgm:prSet presAssocID="{38301B4F-9B09-4977-A09B-55CBD6AB78EC}" presName="parentText" presStyleLbl="node1" presStyleIdx="4" presStyleCnt="10">
        <dgm:presLayoutVars>
          <dgm:chMax val="1"/>
          <dgm:bulletEnabled val="1"/>
        </dgm:presLayoutVars>
      </dgm:prSet>
      <dgm:spPr/>
    </dgm:pt>
    <dgm:pt modelId="{FD873C23-204B-4045-A82F-9B5BA228DA28}" type="pres">
      <dgm:prSet presAssocID="{9A446495-CDD1-4274-911E-4A21528E7BE3}" presName="sp" presStyleCnt="0"/>
      <dgm:spPr/>
    </dgm:pt>
    <dgm:pt modelId="{CC6976F3-1FCC-4958-9EBF-370CF8A07C3D}" type="pres">
      <dgm:prSet presAssocID="{C433F2F5-2137-45AC-A609-E4DF4275119F}" presName="linNode" presStyleCnt="0"/>
      <dgm:spPr/>
    </dgm:pt>
    <dgm:pt modelId="{3F7CDF18-497E-4BDA-B9F3-42B52A9FEC55}" type="pres">
      <dgm:prSet presAssocID="{C433F2F5-2137-45AC-A609-E4DF4275119F}" presName="parentText" presStyleLbl="node1" presStyleIdx="5" presStyleCnt="10">
        <dgm:presLayoutVars>
          <dgm:chMax val="1"/>
          <dgm:bulletEnabled val="1"/>
        </dgm:presLayoutVars>
      </dgm:prSet>
      <dgm:spPr/>
    </dgm:pt>
    <dgm:pt modelId="{2F163551-E361-44DA-AE67-0B0F3B04A71C}" type="pres">
      <dgm:prSet presAssocID="{C000958E-7C55-4538-8759-D9B3E5AE5046}" presName="sp" presStyleCnt="0"/>
      <dgm:spPr/>
    </dgm:pt>
    <dgm:pt modelId="{04959BCC-8833-4E93-8999-99469A5B91D9}" type="pres">
      <dgm:prSet presAssocID="{E023D956-943D-4935-BF20-8E215A79EAA4}" presName="linNode" presStyleCnt="0"/>
      <dgm:spPr/>
    </dgm:pt>
    <dgm:pt modelId="{12A62AB1-CFC4-4920-9212-1359C1EE7BF8}" type="pres">
      <dgm:prSet presAssocID="{E023D956-943D-4935-BF20-8E215A79EAA4}" presName="parentText" presStyleLbl="node1" presStyleIdx="6" presStyleCnt="10">
        <dgm:presLayoutVars>
          <dgm:chMax val="1"/>
          <dgm:bulletEnabled val="1"/>
        </dgm:presLayoutVars>
      </dgm:prSet>
      <dgm:spPr/>
    </dgm:pt>
    <dgm:pt modelId="{3C537A9B-B7D7-4340-95C3-2DFC42D5645D}" type="pres">
      <dgm:prSet presAssocID="{ADD0445B-AD41-4B12-82AA-7D05822E0B91}" presName="sp" presStyleCnt="0"/>
      <dgm:spPr/>
    </dgm:pt>
    <dgm:pt modelId="{C4E50DFD-0D20-44C5-8188-2EB203F0C92E}" type="pres">
      <dgm:prSet presAssocID="{D3ECD05F-75AE-4638-A825-3C2871ADE252}" presName="linNode" presStyleCnt="0"/>
      <dgm:spPr/>
    </dgm:pt>
    <dgm:pt modelId="{D7ADB7B9-E2DE-4D0B-8428-FCCA2D9F5F3F}" type="pres">
      <dgm:prSet presAssocID="{D3ECD05F-75AE-4638-A825-3C2871ADE252}" presName="parentText" presStyleLbl="node1" presStyleIdx="7" presStyleCnt="10">
        <dgm:presLayoutVars>
          <dgm:chMax val="1"/>
          <dgm:bulletEnabled val="1"/>
        </dgm:presLayoutVars>
      </dgm:prSet>
      <dgm:spPr/>
    </dgm:pt>
    <dgm:pt modelId="{581DB30C-7408-47B6-AC30-892AEF1301E5}" type="pres">
      <dgm:prSet presAssocID="{8F0ABC23-4355-427B-965A-CC179B9A7A1F}" presName="sp" presStyleCnt="0"/>
      <dgm:spPr/>
    </dgm:pt>
    <dgm:pt modelId="{AB7A26A3-831D-4CE8-AA10-D336D46403A8}" type="pres">
      <dgm:prSet presAssocID="{BE0013E8-A165-41D4-8A31-D5E4EE07C081}" presName="linNode" presStyleCnt="0"/>
      <dgm:spPr/>
    </dgm:pt>
    <dgm:pt modelId="{2B22AED1-263B-46DF-AE92-8E508F2B5F3F}" type="pres">
      <dgm:prSet presAssocID="{BE0013E8-A165-41D4-8A31-D5E4EE07C081}" presName="parentText" presStyleLbl="node1" presStyleIdx="8" presStyleCnt="10">
        <dgm:presLayoutVars>
          <dgm:chMax val="1"/>
          <dgm:bulletEnabled val="1"/>
        </dgm:presLayoutVars>
      </dgm:prSet>
      <dgm:spPr/>
    </dgm:pt>
    <dgm:pt modelId="{F6B60F86-C8F2-4673-88AB-B7F33E1509FA}" type="pres">
      <dgm:prSet presAssocID="{F2690AB0-E4CA-4029-9B6D-B5EF7F3D3DC7}" presName="sp" presStyleCnt="0"/>
      <dgm:spPr/>
    </dgm:pt>
    <dgm:pt modelId="{2545B7C7-29A9-4F2C-BF03-341A47F7E1A8}" type="pres">
      <dgm:prSet presAssocID="{18C5FA1F-3855-45BC-9224-BAB032C138C8}" presName="linNode" presStyleCnt="0"/>
      <dgm:spPr/>
    </dgm:pt>
    <dgm:pt modelId="{F6E28253-DAE9-4305-8F92-F49189C5C747}" type="pres">
      <dgm:prSet presAssocID="{18C5FA1F-3855-45BC-9224-BAB032C138C8}" presName="parentText" presStyleLbl="node1" presStyleIdx="9" presStyleCnt="10">
        <dgm:presLayoutVars>
          <dgm:chMax val="1"/>
          <dgm:bulletEnabled val="1"/>
        </dgm:presLayoutVars>
      </dgm:prSet>
      <dgm:spPr/>
    </dgm:pt>
  </dgm:ptLst>
  <dgm:cxnLst>
    <dgm:cxn modelId="{7955891B-F7D3-4EEC-9494-D0291573A6B7}" type="presOf" srcId="{38301B4F-9B09-4977-A09B-55CBD6AB78EC}" destId="{3DAD2731-B194-4919-A51F-DD99EE320DDB}" srcOrd="0" destOrd="0" presId="urn:microsoft.com/office/officeart/2005/8/layout/vList5"/>
    <dgm:cxn modelId="{44C4C12B-4D29-473D-B5F4-F9090B47FF10}" srcId="{DA0A8BC1-1B5C-4DD3-9BCB-9A22C40A2D83}" destId="{D3ECD05F-75AE-4638-A825-3C2871ADE252}" srcOrd="7" destOrd="0" parTransId="{20E39CA7-FE4D-4D4C-A6D3-D9F27624F720}" sibTransId="{8F0ABC23-4355-427B-965A-CC179B9A7A1F}"/>
    <dgm:cxn modelId="{10509932-DD82-41F7-8FAF-1DCEDF3F0ED6}" srcId="{DA0A8BC1-1B5C-4DD3-9BCB-9A22C40A2D83}" destId="{87C78A6A-8ECA-47EB-B2E6-1C849880D50B}" srcOrd="0" destOrd="0" parTransId="{3219344D-C9EC-43BC-BF51-F00AD6170DF1}" sibTransId="{D81C01FF-365E-4FDD-9572-1EAF8321F4FD}"/>
    <dgm:cxn modelId="{605A0D5B-7B7D-4EAD-BA82-F5703522883C}" type="presOf" srcId="{18C5FA1F-3855-45BC-9224-BAB032C138C8}" destId="{F6E28253-DAE9-4305-8F92-F49189C5C747}" srcOrd="0" destOrd="0" presId="urn:microsoft.com/office/officeart/2005/8/layout/vList5"/>
    <dgm:cxn modelId="{8076C041-FFD9-46FD-B853-4F111653E7DC}" type="presOf" srcId="{C91BDA9F-D7C5-4C2B-B489-3294FABA3C43}" destId="{3CE6CE25-F5EB-4F85-BFFB-9557D0F290D1}" srcOrd="0" destOrd="0" presId="urn:microsoft.com/office/officeart/2005/8/layout/vList5"/>
    <dgm:cxn modelId="{93114065-12EE-4FE3-A5C6-1488E229F5A6}" srcId="{DA0A8BC1-1B5C-4DD3-9BCB-9A22C40A2D83}" destId="{80B5827B-8DF9-48AE-BA67-1AD5CACADBCB}" srcOrd="1" destOrd="0" parTransId="{4C9E2E56-5E0F-4E07-ADA9-52EA3545A4DB}" sibTransId="{6B9CD5D7-3AB2-440C-B1D0-9899D859F387}"/>
    <dgm:cxn modelId="{156E6B49-F5A3-43D8-BD18-C5A3394EECD3}" srcId="{DA0A8BC1-1B5C-4DD3-9BCB-9A22C40A2D83}" destId="{38301B4F-9B09-4977-A09B-55CBD6AB78EC}" srcOrd="4" destOrd="0" parTransId="{84BB0CE1-CCA7-476D-8BB5-DD2CBFAAA465}" sibTransId="{9A446495-CDD1-4274-911E-4A21528E7BE3}"/>
    <dgm:cxn modelId="{35C7BB4E-1030-464C-9918-977EBA8F7734}" srcId="{DA0A8BC1-1B5C-4DD3-9BCB-9A22C40A2D83}" destId="{BE0013E8-A165-41D4-8A31-D5E4EE07C081}" srcOrd="8" destOrd="0" parTransId="{E08C1CB5-FFA1-4BEE-B126-26E1734A4371}" sibTransId="{F2690AB0-E4CA-4029-9B6D-B5EF7F3D3DC7}"/>
    <dgm:cxn modelId="{A3B77F78-23DF-47B5-9BDB-D8B19157B684}" type="presOf" srcId="{E023D956-943D-4935-BF20-8E215A79EAA4}" destId="{12A62AB1-CFC4-4920-9212-1359C1EE7BF8}" srcOrd="0" destOrd="0" presId="urn:microsoft.com/office/officeart/2005/8/layout/vList5"/>
    <dgm:cxn modelId="{FCAC6D7C-290E-4042-837C-1565F66D5857}" type="presOf" srcId="{BE0013E8-A165-41D4-8A31-D5E4EE07C081}" destId="{2B22AED1-263B-46DF-AE92-8E508F2B5F3F}" srcOrd="0" destOrd="0" presId="urn:microsoft.com/office/officeart/2005/8/layout/vList5"/>
    <dgm:cxn modelId="{FE882083-CE5C-4432-B446-0A70AD780A9E}" type="presOf" srcId="{D3ECD05F-75AE-4638-A825-3C2871ADE252}" destId="{D7ADB7B9-E2DE-4D0B-8428-FCCA2D9F5F3F}" srcOrd="0" destOrd="0" presId="urn:microsoft.com/office/officeart/2005/8/layout/vList5"/>
    <dgm:cxn modelId="{D34CCC8A-0B3C-4C11-B392-8A7B714B6A8A}" srcId="{DA0A8BC1-1B5C-4DD3-9BCB-9A22C40A2D83}" destId="{C433F2F5-2137-45AC-A609-E4DF4275119F}" srcOrd="5" destOrd="0" parTransId="{47EE569B-799E-4FAE-8873-7C9A6602F6C2}" sibTransId="{C000958E-7C55-4538-8759-D9B3E5AE5046}"/>
    <dgm:cxn modelId="{AD75908C-D6F2-4D08-BF4E-86BCECD91628}" type="presOf" srcId="{67AFA06B-EB03-459C-B4A1-297D5B881457}" destId="{F98E1D46-C154-4C27-81FD-862B23CF7FE2}" srcOrd="0" destOrd="0" presId="urn:microsoft.com/office/officeart/2005/8/layout/vList5"/>
    <dgm:cxn modelId="{89251F94-5C6E-4047-A83C-F62354E8283F}" type="presOf" srcId="{DA0A8BC1-1B5C-4DD3-9BCB-9A22C40A2D83}" destId="{EA161548-8A7E-4E1F-84F8-099EDD6BEA12}" srcOrd="0" destOrd="0" presId="urn:microsoft.com/office/officeart/2005/8/layout/vList5"/>
    <dgm:cxn modelId="{71AD7396-C587-4B1C-BFD0-DE43DB18628E}" srcId="{DA0A8BC1-1B5C-4DD3-9BCB-9A22C40A2D83}" destId="{18C5FA1F-3855-45BC-9224-BAB032C138C8}" srcOrd="9" destOrd="0" parTransId="{9B19C0DA-4C83-4F1A-92DD-1301078A21CE}" sibTransId="{8B400C41-38ED-4602-B6A1-7D83AA81A2FB}"/>
    <dgm:cxn modelId="{5DD234AC-C11E-4ACB-B17A-57DE37557459}" srcId="{DA0A8BC1-1B5C-4DD3-9BCB-9A22C40A2D83}" destId="{C91BDA9F-D7C5-4C2B-B489-3294FABA3C43}" srcOrd="3" destOrd="0" parTransId="{1EBC39BE-75AA-4ECB-A42D-8B7253D35D5C}" sibTransId="{58DFDF45-F3E3-4336-80F0-48848A64E43C}"/>
    <dgm:cxn modelId="{513EF1B5-1CA6-435A-9E05-C8A5C064125A}" type="presOf" srcId="{87C78A6A-8ECA-47EB-B2E6-1C849880D50B}" destId="{8B440B7F-AB6C-4505-AAE1-A2CF0CFCCD42}" srcOrd="0" destOrd="0" presId="urn:microsoft.com/office/officeart/2005/8/layout/vList5"/>
    <dgm:cxn modelId="{82B3C6C8-65A5-4036-AC88-1C1EC7936A06}" type="presOf" srcId="{C433F2F5-2137-45AC-A609-E4DF4275119F}" destId="{3F7CDF18-497E-4BDA-B9F3-42B52A9FEC55}" srcOrd="0" destOrd="0" presId="urn:microsoft.com/office/officeart/2005/8/layout/vList5"/>
    <dgm:cxn modelId="{6E69FBCA-2E9C-4481-A244-3B352C28B1BC}" srcId="{DA0A8BC1-1B5C-4DD3-9BCB-9A22C40A2D83}" destId="{E023D956-943D-4935-BF20-8E215A79EAA4}" srcOrd="6" destOrd="0" parTransId="{E7E933D9-B287-4269-B7D9-B798659E3441}" sibTransId="{ADD0445B-AD41-4B12-82AA-7D05822E0B91}"/>
    <dgm:cxn modelId="{448C8ECC-1E53-40F6-A352-8EAFD134D4AD}" srcId="{DA0A8BC1-1B5C-4DD3-9BCB-9A22C40A2D83}" destId="{67AFA06B-EB03-459C-B4A1-297D5B881457}" srcOrd="2" destOrd="0" parTransId="{3C2E4A83-F81B-42C2-A951-13EF72800680}" sibTransId="{F592E1FA-A699-42E7-B014-70531E7FA1D9}"/>
    <dgm:cxn modelId="{018304DD-0F9F-41F3-ACD7-719D17DB29A1}" type="presOf" srcId="{80B5827B-8DF9-48AE-BA67-1AD5CACADBCB}" destId="{77D5A99B-D503-4B8C-814C-6DB3EC3D493B}" srcOrd="0" destOrd="0" presId="urn:microsoft.com/office/officeart/2005/8/layout/vList5"/>
    <dgm:cxn modelId="{E1991367-9364-4283-9D57-9C7235E2986C}" type="presParOf" srcId="{EA161548-8A7E-4E1F-84F8-099EDD6BEA12}" destId="{FEC4972F-A648-4BB6-B5D2-5B0E977BA1E0}" srcOrd="0" destOrd="0" presId="urn:microsoft.com/office/officeart/2005/8/layout/vList5"/>
    <dgm:cxn modelId="{C4858719-2358-4399-9C74-F02C9DE1E43A}" type="presParOf" srcId="{FEC4972F-A648-4BB6-B5D2-5B0E977BA1E0}" destId="{8B440B7F-AB6C-4505-AAE1-A2CF0CFCCD42}" srcOrd="0" destOrd="0" presId="urn:microsoft.com/office/officeart/2005/8/layout/vList5"/>
    <dgm:cxn modelId="{C7FA020C-3279-46A2-9983-D8B11827D95D}" type="presParOf" srcId="{EA161548-8A7E-4E1F-84F8-099EDD6BEA12}" destId="{1A3815FB-D04A-41EA-9C25-65AB377E196A}" srcOrd="1" destOrd="0" presId="urn:microsoft.com/office/officeart/2005/8/layout/vList5"/>
    <dgm:cxn modelId="{14F3B08B-908B-4F08-8AD5-5F2426932F0B}" type="presParOf" srcId="{EA161548-8A7E-4E1F-84F8-099EDD6BEA12}" destId="{DC0D9ED2-354F-4A66-9F46-266F49D5ADD8}" srcOrd="2" destOrd="0" presId="urn:microsoft.com/office/officeart/2005/8/layout/vList5"/>
    <dgm:cxn modelId="{A1DFBD2B-B4D1-402B-B5DE-A5A5D6C9294C}" type="presParOf" srcId="{DC0D9ED2-354F-4A66-9F46-266F49D5ADD8}" destId="{77D5A99B-D503-4B8C-814C-6DB3EC3D493B}" srcOrd="0" destOrd="0" presId="urn:microsoft.com/office/officeart/2005/8/layout/vList5"/>
    <dgm:cxn modelId="{3CB4F758-F5CD-4D9C-835D-35339A8B7C3A}" type="presParOf" srcId="{EA161548-8A7E-4E1F-84F8-099EDD6BEA12}" destId="{9F88ABE6-0D0C-42D8-9EC9-A8ED5E432254}" srcOrd="3" destOrd="0" presId="urn:microsoft.com/office/officeart/2005/8/layout/vList5"/>
    <dgm:cxn modelId="{80D0FDD9-A51D-4C3C-AAEE-8C90AF46F4AA}" type="presParOf" srcId="{EA161548-8A7E-4E1F-84F8-099EDD6BEA12}" destId="{9EA71A71-7E62-4FD5-A0C2-261125F79C40}" srcOrd="4" destOrd="0" presId="urn:microsoft.com/office/officeart/2005/8/layout/vList5"/>
    <dgm:cxn modelId="{52B97EE3-81AE-4C60-8E49-A9811D22A413}" type="presParOf" srcId="{9EA71A71-7E62-4FD5-A0C2-261125F79C40}" destId="{F98E1D46-C154-4C27-81FD-862B23CF7FE2}" srcOrd="0" destOrd="0" presId="urn:microsoft.com/office/officeart/2005/8/layout/vList5"/>
    <dgm:cxn modelId="{18CB8C8F-9CF6-4DB4-9F7D-957C81931DD7}" type="presParOf" srcId="{EA161548-8A7E-4E1F-84F8-099EDD6BEA12}" destId="{A0D73232-E0DB-4042-AA33-EA66F8CDC444}" srcOrd="5" destOrd="0" presId="urn:microsoft.com/office/officeart/2005/8/layout/vList5"/>
    <dgm:cxn modelId="{1E6FF00D-7D84-4817-BBBF-8B63403C410C}" type="presParOf" srcId="{EA161548-8A7E-4E1F-84F8-099EDD6BEA12}" destId="{8832909D-AD12-4CCA-9E05-EB980502D79F}" srcOrd="6" destOrd="0" presId="urn:microsoft.com/office/officeart/2005/8/layout/vList5"/>
    <dgm:cxn modelId="{07F2D6E2-DEF2-4416-8A8B-1743A8CAE96F}" type="presParOf" srcId="{8832909D-AD12-4CCA-9E05-EB980502D79F}" destId="{3CE6CE25-F5EB-4F85-BFFB-9557D0F290D1}" srcOrd="0" destOrd="0" presId="urn:microsoft.com/office/officeart/2005/8/layout/vList5"/>
    <dgm:cxn modelId="{CC305826-831A-4B27-B8FA-BEBB3EC1B0E7}" type="presParOf" srcId="{EA161548-8A7E-4E1F-84F8-099EDD6BEA12}" destId="{969B9B33-797D-47D0-BFB6-60CA0E344173}" srcOrd="7" destOrd="0" presId="urn:microsoft.com/office/officeart/2005/8/layout/vList5"/>
    <dgm:cxn modelId="{D7AC5A79-4A51-472D-9EF8-4D97C969F704}" type="presParOf" srcId="{EA161548-8A7E-4E1F-84F8-099EDD6BEA12}" destId="{484A6391-0923-40DA-A135-358ECE924FB4}" srcOrd="8" destOrd="0" presId="urn:microsoft.com/office/officeart/2005/8/layout/vList5"/>
    <dgm:cxn modelId="{9A4CBA1D-9313-48B0-ABD7-B760562F0E26}" type="presParOf" srcId="{484A6391-0923-40DA-A135-358ECE924FB4}" destId="{3DAD2731-B194-4919-A51F-DD99EE320DDB}" srcOrd="0" destOrd="0" presId="urn:microsoft.com/office/officeart/2005/8/layout/vList5"/>
    <dgm:cxn modelId="{57FE9D29-DAE8-4319-824B-B671149ADF19}" type="presParOf" srcId="{EA161548-8A7E-4E1F-84F8-099EDD6BEA12}" destId="{FD873C23-204B-4045-A82F-9B5BA228DA28}" srcOrd="9" destOrd="0" presId="urn:microsoft.com/office/officeart/2005/8/layout/vList5"/>
    <dgm:cxn modelId="{D7BF2851-6470-453C-9552-4448FC45D5EC}" type="presParOf" srcId="{EA161548-8A7E-4E1F-84F8-099EDD6BEA12}" destId="{CC6976F3-1FCC-4958-9EBF-370CF8A07C3D}" srcOrd="10" destOrd="0" presId="urn:microsoft.com/office/officeart/2005/8/layout/vList5"/>
    <dgm:cxn modelId="{4060BADF-4D97-4530-A147-23A22242502F}" type="presParOf" srcId="{CC6976F3-1FCC-4958-9EBF-370CF8A07C3D}" destId="{3F7CDF18-497E-4BDA-B9F3-42B52A9FEC55}" srcOrd="0" destOrd="0" presId="urn:microsoft.com/office/officeart/2005/8/layout/vList5"/>
    <dgm:cxn modelId="{3E1C5DDC-26E3-4946-BD80-8A76827A383D}" type="presParOf" srcId="{EA161548-8A7E-4E1F-84F8-099EDD6BEA12}" destId="{2F163551-E361-44DA-AE67-0B0F3B04A71C}" srcOrd="11" destOrd="0" presId="urn:microsoft.com/office/officeart/2005/8/layout/vList5"/>
    <dgm:cxn modelId="{BA112BFB-89B6-4E9A-B5D2-32762BF5A8E1}" type="presParOf" srcId="{EA161548-8A7E-4E1F-84F8-099EDD6BEA12}" destId="{04959BCC-8833-4E93-8999-99469A5B91D9}" srcOrd="12" destOrd="0" presId="urn:microsoft.com/office/officeart/2005/8/layout/vList5"/>
    <dgm:cxn modelId="{F7AA09BD-932C-495A-A3CC-9AE928B03844}" type="presParOf" srcId="{04959BCC-8833-4E93-8999-99469A5B91D9}" destId="{12A62AB1-CFC4-4920-9212-1359C1EE7BF8}" srcOrd="0" destOrd="0" presId="urn:microsoft.com/office/officeart/2005/8/layout/vList5"/>
    <dgm:cxn modelId="{AD678422-0E15-41AD-8842-146935B63275}" type="presParOf" srcId="{EA161548-8A7E-4E1F-84F8-099EDD6BEA12}" destId="{3C537A9B-B7D7-4340-95C3-2DFC42D5645D}" srcOrd="13" destOrd="0" presId="urn:microsoft.com/office/officeart/2005/8/layout/vList5"/>
    <dgm:cxn modelId="{C576CD9B-503E-4927-A108-9394E64327CB}" type="presParOf" srcId="{EA161548-8A7E-4E1F-84F8-099EDD6BEA12}" destId="{C4E50DFD-0D20-44C5-8188-2EB203F0C92E}" srcOrd="14" destOrd="0" presId="urn:microsoft.com/office/officeart/2005/8/layout/vList5"/>
    <dgm:cxn modelId="{92DDB201-7AA8-44FC-9154-ABE3D29F8E79}" type="presParOf" srcId="{C4E50DFD-0D20-44C5-8188-2EB203F0C92E}" destId="{D7ADB7B9-E2DE-4D0B-8428-FCCA2D9F5F3F}" srcOrd="0" destOrd="0" presId="urn:microsoft.com/office/officeart/2005/8/layout/vList5"/>
    <dgm:cxn modelId="{4D6A95B4-F264-4C07-A9FD-3FA3F9E66EC6}" type="presParOf" srcId="{EA161548-8A7E-4E1F-84F8-099EDD6BEA12}" destId="{581DB30C-7408-47B6-AC30-892AEF1301E5}" srcOrd="15" destOrd="0" presId="urn:microsoft.com/office/officeart/2005/8/layout/vList5"/>
    <dgm:cxn modelId="{A3B3B263-296C-477B-93B7-2FFAC0FC184A}" type="presParOf" srcId="{EA161548-8A7E-4E1F-84F8-099EDD6BEA12}" destId="{AB7A26A3-831D-4CE8-AA10-D336D46403A8}" srcOrd="16" destOrd="0" presId="urn:microsoft.com/office/officeart/2005/8/layout/vList5"/>
    <dgm:cxn modelId="{C8AB0326-262B-41EC-929E-52BEEC9756F1}" type="presParOf" srcId="{AB7A26A3-831D-4CE8-AA10-D336D46403A8}" destId="{2B22AED1-263B-46DF-AE92-8E508F2B5F3F}" srcOrd="0" destOrd="0" presId="urn:microsoft.com/office/officeart/2005/8/layout/vList5"/>
    <dgm:cxn modelId="{AD59682A-B2ED-4BE1-A3A8-375C7C1DB772}" type="presParOf" srcId="{EA161548-8A7E-4E1F-84F8-099EDD6BEA12}" destId="{F6B60F86-C8F2-4673-88AB-B7F33E1509FA}" srcOrd="17" destOrd="0" presId="urn:microsoft.com/office/officeart/2005/8/layout/vList5"/>
    <dgm:cxn modelId="{54F8F1C1-3501-4014-B284-F90F61D2A694}" type="presParOf" srcId="{EA161548-8A7E-4E1F-84F8-099EDD6BEA12}" destId="{2545B7C7-29A9-4F2C-BF03-341A47F7E1A8}" srcOrd="18" destOrd="0" presId="urn:microsoft.com/office/officeart/2005/8/layout/vList5"/>
    <dgm:cxn modelId="{92573381-B1FF-4E67-AF0A-E1A15BE10C21}" type="presParOf" srcId="{2545B7C7-29A9-4F2C-BF03-341A47F7E1A8}" destId="{F6E28253-DAE9-4305-8F92-F49189C5C747}" srcOrd="0"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AE39D2-0766-46E3-95DE-C92BBB1C49FA}"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CCC87EE8-D5A4-4566-9BEA-E0DCFBA66F68}">
      <dgm:prSet/>
      <dgm:spPr>
        <a:noFill/>
        <a:ln>
          <a:noFill/>
        </a:ln>
      </dgm:spPr>
      <dgm:t>
        <a:bodyPr/>
        <a:lstStyle/>
        <a:p>
          <a:r>
            <a:rPr lang="en-IN" dirty="0"/>
            <a:t>Mathematical modelling:</a:t>
          </a:r>
          <a:r>
            <a:rPr lang="en-US" b="0" i="0" dirty="0"/>
            <a:t>A mathematical technique called </a:t>
          </a:r>
          <a:r>
            <a:rPr lang="en-US" b="0" i="1" dirty="0"/>
            <a:t>discretization</a:t>
          </a:r>
          <a:r>
            <a:rPr lang="en-US" b="0" i="0" dirty="0"/>
            <a:t> is integral to modeling an enormous and complex physical phenomenon like weather. Scientists partition Earth’s atmosphere into thousands of three-dimensional cubes</a:t>
          </a:r>
          <a:endParaRPr lang="en-IN" dirty="0"/>
        </a:p>
      </dgm:t>
    </dgm:pt>
    <dgm:pt modelId="{B77152FD-8A03-4AF9-B94C-E8EE56DFB836}" type="parTrans" cxnId="{D3C49961-500B-4F4F-ABDA-967B892EF6FD}">
      <dgm:prSet/>
      <dgm:spPr/>
      <dgm:t>
        <a:bodyPr/>
        <a:lstStyle/>
        <a:p>
          <a:endParaRPr lang="en-IN"/>
        </a:p>
      </dgm:t>
    </dgm:pt>
    <dgm:pt modelId="{5979AD75-81CF-4980-BFDD-CBA8D98C0D01}" type="sibTrans" cxnId="{D3C49961-500B-4F4F-ABDA-967B892EF6FD}">
      <dgm:prSet/>
      <dgm:spPr/>
      <dgm:t>
        <a:bodyPr/>
        <a:lstStyle/>
        <a:p>
          <a:endParaRPr lang="en-IN"/>
        </a:p>
      </dgm:t>
    </dgm:pt>
    <dgm:pt modelId="{32216386-546A-46A4-88DD-5A98398E16E0}">
      <dgm:prSet/>
      <dgm:spPr>
        <a:noFill/>
        <a:ln>
          <a:noFill/>
        </a:ln>
      </dgm:spPr>
      <dgm:t>
        <a:bodyPr/>
        <a:lstStyle/>
        <a:p>
          <a:r>
            <a:rPr lang="en-US" dirty="0"/>
            <a:t>Statistical </a:t>
          </a:r>
          <a:r>
            <a:rPr lang="en-US" dirty="0" err="1"/>
            <a:t>modling:Statistical</a:t>
          </a:r>
          <a:r>
            <a:rPr lang="en-US" dirty="0"/>
            <a:t> techniques necessarily </a:t>
          </a:r>
          <a:r>
            <a:rPr lang="en-US" dirty="0" err="1"/>
            <a:t>incorporatyeed</a:t>
          </a:r>
          <a:r>
            <a:rPr lang="en-US" dirty="0"/>
            <a:t> the </a:t>
          </a:r>
          <a:r>
            <a:rPr lang="en-US" dirty="0" err="1"/>
            <a:t>ime</a:t>
          </a:r>
          <a:r>
            <a:rPr lang="en-US" dirty="0"/>
            <a:t> lag. That is ,if one wanted to develop a scheme for forecasting the maximum temperature for tomorrow , the input would consist only of observational data available at the time that the forecast was to be made </a:t>
          </a:r>
          <a:endParaRPr lang="en-IN" dirty="0"/>
        </a:p>
      </dgm:t>
    </dgm:pt>
    <dgm:pt modelId="{FF1108F9-84D1-4AF9-885B-780433E28279}" type="parTrans" cxnId="{7CD6A514-73FE-4C86-AE15-6328169CA67A}">
      <dgm:prSet/>
      <dgm:spPr/>
      <dgm:t>
        <a:bodyPr/>
        <a:lstStyle/>
        <a:p>
          <a:endParaRPr lang="en-IN"/>
        </a:p>
      </dgm:t>
    </dgm:pt>
    <dgm:pt modelId="{4B98071B-E120-47EE-B856-B143B62A50C7}" type="sibTrans" cxnId="{7CD6A514-73FE-4C86-AE15-6328169CA67A}">
      <dgm:prSet/>
      <dgm:spPr/>
      <dgm:t>
        <a:bodyPr/>
        <a:lstStyle/>
        <a:p>
          <a:endParaRPr lang="en-IN"/>
        </a:p>
      </dgm:t>
    </dgm:pt>
    <dgm:pt modelId="{ADF92EA7-EA2F-428F-9486-ADC1C8C6C7BA}">
      <dgm:prSet/>
      <dgm:spPr>
        <a:noFill/>
        <a:ln>
          <a:noFill/>
        </a:ln>
      </dgm:spPr>
      <dgm:t>
        <a:bodyPr/>
        <a:lstStyle/>
        <a:p>
          <a:r>
            <a:rPr lang="en-US" dirty="0"/>
            <a:t>Machine </a:t>
          </a:r>
          <a:r>
            <a:rPr lang="en-US" dirty="0" err="1"/>
            <a:t>learing</a:t>
          </a:r>
          <a:r>
            <a:rPr lang="en-US" dirty="0"/>
            <a:t> modeling:</a:t>
          </a:r>
          <a:r>
            <a:rPr lang="en-US" b="0" i="0" dirty="0"/>
            <a:t>  Applying machine learning to nowcasting, allows us to increase the accuracy and speed of making these </a:t>
          </a:r>
          <a:r>
            <a:rPr lang="en-US" b="0" i="0" dirty="0" err="1"/>
            <a:t>predictionsApplying</a:t>
          </a:r>
          <a:r>
            <a:rPr lang="en-US" b="0" i="0" dirty="0"/>
            <a:t> machine learning to nowcasting, allows us to increase the accuracy and speed of making these predictions Applying machine learning to nowcasting, allows us to increase the accuracy and speed of making these predictions</a:t>
          </a:r>
          <a:endParaRPr lang="en-IN" dirty="0"/>
        </a:p>
      </dgm:t>
    </dgm:pt>
    <dgm:pt modelId="{747658CA-E1E7-43BF-9BE3-AE86186ADFFD}" type="parTrans" cxnId="{9351AEB3-7B58-416D-92FB-D25BA62B5D08}">
      <dgm:prSet/>
      <dgm:spPr/>
      <dgm:t>
        <a:bodyPr/>
        <a:lstStyle/>
        <a:p>
          <a:endParaRPr lang="en-IN"/>
        </a:p>
      </dgm:t>
    </dgm:pt>
    <dgm:pt modelId="{32F7A3BA-7587-4475-AA93-924AB6794DDA}" type="sibTrans" cxnId="{9351AEB3-7B58-416D-92FB-D25BA62B5D08}">
      <dgm:prSet/>
      <dgm:spPr/>
      <dgm:t>
        <a:bodyPr/>
        <a:lstStyle/>
        <a:p>
          <a:endParaRPr lang="en-IN"/>
        </a:p>
      </dgm:t>
    </dgm:pt>
    <dgm:pt modelId="{C7EFD12E-A9D3-462A-9EC9-D3AE81490DD0}" type="pres">
      <dgm:prSet presAssocID="{7AAE39D2-0766-46E3-95DE-C92BBB1C49FA}" presName="hierChild1" presStyleCnt="0">
        <dgm:presLayoutVars>
          <dgm:orgChart val="1"/>
          <dgm:chPref val="1"/>
          <dgm:dir/>
          <dgm:animOne val="branch"/>
          <dgm:animLvl val="lvl"/>
          <dgm:resizeHandles/>
        </dgm:presLayoutVars>
      </dgm:prSet>
      <dgm:spPr/>
    </dgm:pt>
    <dgm:pt modelId="{9D17B14B-67FC-4661-A51F-42841BE9042C}" type="pres">
      <dgm:prSet presAssocID="{CCC87EE8-D5A4-4566-9BEA-E0DCFBA66F68}" presName="hierRoot1" presStyleCnt="0">
        <dgm:presLayoutVars>
          <dgm:hierBranch val="init"/>
        </dgm:presLayoutVars>
      </dgm:prSet>
      <dgm:spPr/>
    </dgm:pt>
    <dgm:pt modelId="{C7D3EB6E-65AA-4B01-A4EA-FDDE8879D030}" type="pres">
      <dgm:prSet presAssocID="{CCC87EE8-D5A4-4566-9BEA-E0DCFBA66F68}" presName="rootComposite1" presStyleCnt="0"/>
      <dgm:spPr/>
    </dgm:pt>
    <dgm:pt modelId="{02665B5D-3C50-418E-BC99-55DE345D4875}" type="pres">
      <dgm:prSet presAssocID="{CCC87EE8-D5A4-4566-9BEA-E0DCFBA66F68}" presName="rootText1" presStyleLbl="node0" presStyleIdx="0" presStyleCnt="3">
        <dgm:presLayoutVars>
          <dgm:chPref val="3"/>
        </dgm:presLayoutVars>
      </dgm:prSet>
      <dgm:spPr/>
    </dgm:pt>
    <dgm:pt modelId="{D888E960-DDD1-4018-9FD1-301FAB5DB461}" type="pres">
      <dgm:prSet presAssocID="{CCC87EE8-D5A4-4566-9BEA-E0DCFBA66F68}" presName="rootConnector1" presStyleLbl="node1" presStyleIdx="0" presStyleCnt="0"/>
      <dgm:spPr/>
    </dgm:pt>
    <dgm:pt modelId="{A80F0114-31C8-43D8-B62D-928199CB3C83}" type="pres">
      <dgm:prSet presAssocID="{CCC87EE8-D5A4-4566-9BEA-E0DCFBA66F68}" presName="hierChild2" presStyleCnt="0"/>
      <dgm:spPr/>
    </dgm:pt>
    <dgm:pt modelId="{6D25A918-92EC-402C-94ED-073F6E9E4B6D}" type="pres">
      <dgm:prSet presAssocID="{CCC87EE8-D5A4-4566-9BEA-E0DCFBA66F68}" presName="hierChild3" presStyleCnt="0"/>
      <dgm:spPr/>
    </dgm:pt>
    <dgm:pt modelId="{8754410F-6BDD-4A09-87FE-FD084440CC9E}" type="pres">
      <dgm:prSet presAssocID="{32216386-546A-46A4-88DD-5A98398E16E0}" presName="hierRoot1" presStyleCnt="0">
        <dgm:presLayoutVars>
          <dgm:hierBranch val="init"/>
        </dgm:presLayoutVars>
      </dgm:prSet>
      <dgm:spPr/>
    </dgm:pt>
    <dgm:pt modelId="{72F9D9C2-89FE-4863-8E36-78693A8E566C}" type="pres">
      <dgm:prSet presAssocID="{32216386-546A-46A4-88DD-5A98398E16E0}" presName="rootComposite1" presStyleCnt="0"/>
      <dgm:spPr/>
    </dgm:pt>
    <dgm:pt modelId="{AB35F3C7-0487-40F8-B499-BE945347F997}" type="pres">
      <dgm:prSet presAssocID="{32216386-546A-46A4-88DD-5A98398E16E0}" presName="rootText1" presStyleLbl="node0" presStyleIdx="1" presStyleCnt="3">
        <dgm:presLayoutVars>
          <dgm:chPref val="3"/>
        </dgm:presLayoutVars>
      </dgm:prSet>
      <dgm:spPr/>
    </dgm:pt>
    <dgm:pt modelId="{45EF97FB-8481-401D-BF6F-218755B2EC1B}" type="pres">
      <dgm:prSet presAssocID="{32216386-546A-46A4-88DD-5A98398E16E0}" presName="rootConnector1" presStyleLbl="node1" presStyleIdx="0" presStyleCnt="0"/>
      <dgm:spPr/>
    </dgm:pt>
    <dgm:pt modelId="{DBEBADB8-99E5-4F31-9B12-217055892313}" type="pres">
      <dgm:prSet presAssocID="{32216386-546A-46A4-88DD-5A98398E16E0}" presName="hierChild2" presStyleCnt="0"/>
      <dgm:spPr/>
    </dgm:pt>
    <dgm:pt modelId="{927FDAAE-1CC5-4C85-8D03-9629AE216D34}" type="pres">
      <dgm:prSet presAssocID="{32216386-546A-46A4-88DD-5A98398E16E0}" presName="hierChild3" presStyleCnt="0"/>
      <dgm:spPr/>
    </dgm:pt>
    <dgm:pt modelId="{13B4F204-BC6F-43B6-AF2E-F963BA7AA362}" type="pres">
      <dgm:prSet presAssocID="{ADF92EA7-EA2F-428F-9486-ADC1C8C6C7BA}" presName="hierRoot1" presStyleCnt="0">
        <dgm:presLayoutVars>
          <dgm:hierBranch val="init"/>
        </dgm:presLayoutVars>
      </dgm:prSet>
      <dgm:spPr/>
    </dgm:pt>
    <dgm:pt modelId="{A1C3F537-2547-47ED-8DCF-B7A33177D067}" type="pres">
      <dgm:prSet presAssocID="{ADF92EA7-EA2F-428F-9486-ADC1C8C6C7BA}" presName="rootComposite1" presStyleCnt="0"/>
      <dgm:spPr/>
    </dgm:pt>
    <dgm:pt modelId="{2694BDF2-E7AD-4C35-9BCF-90C39A1A3C9B}" type="pres">
      <dgm:prSet presAssocID="{ADF92EA7-EA2F-428F-9486-ADC1C8C6C7BA}" presName="rootText1" presStyleLbl="node0" presStyleIdx="2" presStyleCnt="3">
        <dgm:presLayoutVars>
          <dgm:chPref val="3"/>
        </dgm:presLayoutVars>
      </dgm:prSet>
      <dgm:spPr/>
    </dgm:pt>
    <dgm:pt modelId="{DDD5F318-B8EB-4E8B-8DAA-3C096A7743F2}" type="pres">
      <dgm:prSet presAssocID="{ADF92EA7-EA2F-428F-9486-ADC1C8C6C7BA}" presName="rootConnector1" presStyleLbl="node1" presStyleIdx="0" presStyleCnt="0"/>
      <dgm:spPr/>
    </dgm:pt>
    <dgm:pt modelId="{8BE1A21B-D7D4-47E4-8D76-61541C377218}" type="pres">
      <dgm:prSet presAssocID="{ADF92EA7-EA2F-428F-9486-ADC1C8C6C7BA}" presName="hierChild2" presStyleCnt="0"/>
      <dgm:spPr/>
    </dgm:pt>
    <dgm:pt modelId="{F3CCB687-9BA0-4DD5-A4BA-F39A45E1295C}" type="pres">
      <dgm:prSet presAssocID="{ADF92EA7-EA2F-428F-9486-ADC1C8C6C7BA}" presName="hierChild3" presStyleCnt="0"/>
      <dgm:spPr/>
    </dgm:pt>
  </dgm:ptLst>
  <dgm:cxnLst>
    <dgm:cxn modelId="{27122704-E566-4F79-82B0-7903B467C571}" type="presOf" srcId="{ADF92EA7-EA2F-428F-9486-ADC1C8C6C7BA}" destId="{DDD5F318-B8EB-4E8B-8DAA-3C096A7743F2}" srcOrd="1" destOrd="0" presId="urn:microsoft.com/office/officeart/2005/8/layout/orgChart1"/>
    <dgm:cxn modelId="{7CD6A514-73FE-4C86-AE15-6328169CA67A}" srcId="{7AAE39D2-0766-46E3-95DE-C92BBB1C49FA}" destId="{32216386-546A-46A4-88DD-5A98398E16E0}" srcOrd="1" destOrd="0" parTransId="{FF1108F9-84D1-4AF9-885B-780433E28279}" sibTransId="{4B98071B-E120-47EE-B856-B143B62A50C7}"/>
    <dgm:cxn modelId="{088CE725-81CD-4BF1-B519-CEED43F6E54E}" type="presOf" srcId="{7AAE39D2-0766-46E3-95DE-C92BBB1C49FA}" destId="{C7EFD12E-A9D3-462A-9EC9-D3AE81490DD0}" srcOrd="0" destOrd="0" presId="urn:microsoft.com/office/officeart/2005/8/layout/orgChart1"/>
    <dgm:cxn modelId="{2858A260-3A7C-4CA8-9451-066FF683529D}" type="presOf" srcId="{CCC87EE8-D5A4-4566-9BEA-E0DCFBA66F68}" destId="{D888E960-DDD1-4018-9FD1-301FAB5DB461}" srcOrd="1" destOrd="0" presId="urn:microsoft.com/office/officeart/2005/8/layout/orgChart1"/>
    <dgm:cxn modelId="{D3C49961-500B-4F4F-ABDA-967B892EF6FD}" srcId="{7AAE39D2-0766-46E3-95DE-C92BBB1C49FA}" destId="{CCC87EE8-D5A4-4566-9BEA-E0DCFBA66F68}" srcOrd="0" destOrd="0" parTransId="{B77152FD-8A03-4AF9-B94C-E8EE56DFB836}" sibTransId="{5979AD75-81CF-4980-BFDD-CBA8D98C0D01}"/>
    <dgm:cxn modelId="{571E504A-83AA-4836-93B3-3000FBE726DA}" type="presOf" srcId="{32216386-546A-46A4-88DD-5A98398E16E0}" destId="{AB35F3C7-0487-40F8-B499-BE945347F997}" srcOrd="0" destOrd="0" presId="urn:microsoft.com/office/officeart/2005/8/layout/orgChart1"/>
    <dgm:cxn modelId="{5B7B9071-B5B7-485C-AF2A-35B87CA51254}" type="presOf" srcId="{ADF92EA7-EA2F-428F-9486-ADC1C8C6C7BA}" destId="{2694BDF2-E7AD-4C35-9BCF-90C39A1A3C9B}" srcOrd="0" destOrd="0" presId="urn:microsoft.com/office/officeart/2005/8/layout/orgChart1"/>
    <dgm:cxn modelId="{9351AEB3-7B58-416D-92FB-D25BA62B5D08}" srcId="{7AAE39D2-0766-46E3-95DE-C92BBB1C49FA}" destId="{ADF92EA7-EA2F-428F-9486-ADC1C8C6C7BA}" srcOrd="2" destOrd="0" parTransId="{747658CA-E1E7-43BF-9BE3-AE86186ADFFD}" sibTransId="{32F7A3BA-7587-4475-AA93-924AB6794DDA}"/>
    <dgm:cxn modelId="{B78871DE-20E7-4609-81A3-ED2281F69FC0}" type="presOf" srcId="{32216386-546A-46A4-88DD-5A98398E16E0}" destId="{45EF97FB-8481-401D-BF6F-218755B2EC1B}" srcOrd="1" destOrd="0" presId="urn:microsoft.com/office/officeart/2005/8/layout/orgChart1"/>
    <dgm:cxn modelId="{0A7C74F9-E5C1-4317-B3E2-FC29B3A54F82}" type="presOf" srcId="{CCC87EE8-D5A4-4566-9BEA-E0DCFBA66F68}" destId="{02665B5D-3C50-418E-BC99-55DE345D4875}" srcOrd="0" destOrd="0" presId="urn:microsoft.com/office/officeart/2005/8/layout/orgChart1"/>
    <dgm:cxn modelId="{150AFAC0-F3EE-4BEC-85A5-C927EA1DC002}" type="presParOf" srcId="{C7EFD12E-A9D3-462A-9EC9-D3AE81490DD0}" destId="{9D17B14B-67FC-4661-A51F-42841BE9042C}" srcOrd="0" destOrd="0" presId="urn:microsoft.com/office/officeart/2005/8/layout/orgChart1"/>
    <dgm:cxn modelId="{88CD190D-82FD-48CD-9EFB-C1E366491DE2}" type="presParOf" srcId="{9D17B14B-67FC-4661-A51F-42841BE9042C}" destId="{C7D3EB6E-65AA-4B01-A4EA-FDDE8879D030}" srcOrd="0" destOrd="0" presId="urn:microsoft.com/office/officeart/2005/8/layout/orgChart1"/>
    <dgm:cxn modelId="{E5E7D3BC-7702-45DC-8ADF-176AD534E5CB}" type="presParOf" srcId="{C7D3EB6E-65AA-4B01-A4EA-FDDE8879D030}" destId="{02665B5D-3C50-418E-BC99-55DE345D4875}" srcOrd="0" destOrd="0" presId="urn:microsoft.com/office/officeart/2005/8/layout/orgChart1"/>
    <dgm:cxn modelId="{0EF19258-5E9B-400E-B96E-A74A6B14130E}" type="presParOf" srcId="{C7D3EB6E-65AA-4B01-A4EA-FDDE8879D030}" destId="{D888E960-DDD1-4018-9FD1-301FAB5DB461}" srcOrd="1" destOrd="0" presId="urn:microsoft.com/office/officeart/2005/8/layout/orgChart1"/>
    <dgm:cxn modelId="{29F550C4-CC2D-4BCC-9C5B-64B2B1A0E3B0}" type="presParOf" srcId="{9D17B14B-67FC-4661-A51F-42841BE9042C}" destId="{A80F0114-31C8-43D8-B62D-928199CB3C83}" srcOrd="1" destOrd="0" presId="urn:microsoft.com/office/officeart/2005/8/layout/orgChart1"/>
    <dgm:cxn modelId="{2C3158DB-65BD-4BCE-A875-39EAA76F7A5D}" type="presParOf" srcId="{9D17B14B-67FC-4661-A51F-42841BE9042C}" destId="{6D25A918-92EC-402C-94ED-073F6E9E4B6D}" srcOrd="2" destOrd="0" presId="urn:microsoft.com/office/officeart/2005/8/layout/orgChart1"/>
    <dgm:cxn modelId="{1F6D74FD-7856-41E1-8DAF-CF619900D085}" type="presParOf" srcId="{C7EFD12E-A9D3-462A-9EC9-D3AE81490DD0}" destId="{8754410F-6BDD-4A09-87FE-FD084440CC9E}" srcOrd="1" destOrd="0" presId="urn:microsoft.com/office/officeart/2005/8/layout/orgChart1"/>
    <dgm:cxn modelId="{6D1F2473-C9D4-4F13-939E-66B256909DD7}" type="presParOf" srcId="{8754410F-6BDD-4A09-87FE-FD084440CC9E}" destId="{72F9D9C2-89FE-4863-8E36-78693A8E566C}" srcOrd="0" destOrd="0" presId="urn:microsoft.com/office/officeart/2005/8/layout/orgChart1"/>
    <dgm:cxn modelId="{713DCE42-4A64-4CCA-8347-0BFB9150C491}" type="presParOf" srcId="{72F9D9C2-89FE-4863-8E36-78693A8E566C}" destId="{AB35F3C7-0487-40F8-B499-BE945347F997}" srcOrd="0" destOrd="0" presId="urn:microsoft.com/office/officeart/2005/8/layout/orgChart1"/>
    <dgm:cxn modelId="{610C05EC-3DFB-46CA-8BC6-6AE973099A35}" type="presParOf" srcId="{72F9D9C2-89FE-4863-8E36-78693A8E566C}" destId="{45EF97FB-8481-401D-BF6F-218755B2EC1B}" srcOrd="1" destOrd="0" presId="urn:microsoft.com/office/officeart/2005/8/layout/orgChart1"/>
    <dgm:cxn modelId="{7968C664-35C5-4077-AB56-3912ABAA306E}" type="presParOf" srcId="{8754410F-6BDD-4A09-87FE-FD084440CC9E}" destId="{DBEBADB8-99E5-4F31-9B12-217055892313}" srcOrd="1" destOrd="0" presId="urn:microsoft.com/office/officeart/2005/8/layout/orgChart1"/>
    <dgm:cxn modelId="{0AFCE81F-578D-4F40-9E66-3C2E03ED1A7F}" type="presParOf" srcId="{8754410F-6BDD-4A09-87FE-FD084440CC9E}" destId="{927FDAAE-1CC5-4C85-8D03-9629AE216D34}" srcOrd="2" destOrd="0" presId="urn:microsoft.com/office/officeart/2005/8/layout/orgChart1"/>
    <dgm:cxn modelId="{DD5F9D66-14A1-40D1-9068-9ED07531C3BB}" type="presParOf" srcId="{C7EFD12E-A9D3-462A-9EC9-D3AE81490DD0}" destId="{13B4F204-BC6F-43B6-AF2E-F963BA7AA362}" srcOrd="2" destOrd="0" presId="urn:microsoft.com/office/officeart/2005/8/layout/orgChart1"/>
    <dgm:cxn modelId="{0F712C09-8542-44ED-8BB3-58A34ADB4499}" type="presParOf" srcId="{13B4F204-BC6F-43B6-AF2E-F963BA7AA362}" destId="{A1C3F537-2547-47ED-8DCF-B7A33177D067}" srcOrd="0" destOrd="0" presId="urn:microsoft.com/office/officeart/2005/8/layout/orgChart1"/>
    <dgm:cxn modelId="{51A4948D-6C75-41EE-BE95-95CD76EEC4B1}" type="presParOf" srcId="{A1C3F537-2547-47ED-8DCF-B7A33177D067}" destId="{2694BDF2-E7AD-4C35-9BCF-90C39A1A3C9B}" srcOrd="0" destOrd="0" presId="urn:microsoft.com/office/officeart/2005/8/layout/orgChart1"/>
    <dgm:cxn modelId="{76CB9D9F-4A94-454F-BF70-5F2FCFF8C90C}" type="presParOf" srcId="{A1C3F537-2547-47ED-8DCF-B7A33177D067}" destId="{DDD5F318-B8EB-4E8B-8DAA-3C096A7743F2}" srcOrd="1" destOrd="0" presId="urn:microsoft.com/office/officeart/2005/8/layout/orgChart1"/>
    <dgm:cxn modelId="{72A0A67D-9D4F-44D5-8DFF-7D02B8304C61}" type="presParOf" srcId="{13B4F204-BC6F-43B6-AF2E-F963BA7AA362}" destId="{8BE1A21B-D7D4-47E4-8D76-61541C377218}" srcOrd="1" destOrd="0" presId="urn:microsoft.com/office/officeart/2005/8/layout/orgChart1"/>
    <dgm:cxn modelId="{9C086C9A-717B-401F-94CE-5CB842F2C238}" type="presParOf" srcId="{13B4F204-BC6F-43B6-AF2E-F963BA7AA362}" destId="{F3CCB687-9BA0-4DD5-A4BA-F39A45E1295C}"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72362A7-804B-4A2F-AED6-37224581E18D}"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3EA843B5-5ADB-4472-BDE2-059A7EBA41BA}">
      <dgm:prSet/>
      <dgm:spPr>
        <a:noFill/>
        <a:ln>
          <a:noFill/>
        </a:ln>
      </dgm:spPr>
      <dgm:t>
        <a:bodyPr/>
        <a:lstStyle/>
        <a:p>
          <a:r>
            <a:rPr lang="en-US" dirty="0"/>
            <a:t>A typical feed forward with back propagation network should have at least three layers- an input layer, a hidden layer, and an output layer.</a:t>
          </a:r>
          <a:endParaRPr lang="en-IN" dirty="0"/>
        </a:p>
      </dgm:t>
    </dgm:pt>
    <dgm:pt modelId="{408C8D7D-C4A7-4516-92E7-4E3A7DEB00DF}" type="parTrans" cxnId="{E0D373DF-6CAA-46D3-9875-586F68804072}">
      <dgm:prSet/>
      <dgm:spPr/>
      <dgm:t>
        <a:bodyPr/>
        <a:lstStyle/>
        <a:p>
          <a:endParaRPr lang="en-IN"/>
        </a:p>
      </dgm:t>
    </dgm:pt>
    <dgm:pt modelId="{38572FE0-D50A-4344-B44F-E425B87B9A00}" type="sibTrans" cxnId="{E0D373DF-6CAA-46D3-9875-586F68804072}">
      <dgm:prSet/>
      <dgm:spPr/>
      <dgm:t>
        <a:bodyPr/>
        <a:lstStyle/>
        <a:p>
          <a:endParaRPr lang="en-IN"/>
        </a:p>
      </dgm:t>
    </dgm:pt>
    <dgm:pt modelId="{231D2F10-D90D-4317-99BF-5CBEF6AE5981}">
      <dgm:prSet/>
      <dgm:spPr>
        <a:noFill/>
        <a:ln>
          <a:noFill/>
        </a:ln>
      </dgm:spPr>
      <dgm:t>
        <a:bodyPr/>
        <a:lstStyle/>
        <a:p>
          <a:r>
            <a:rPr lang="en-US"/>
            <a:t>Appropriate selection of number of hidden layers and the number of neurons in each of them needs experimentation.</a:t>
          </a:r>
          <a:endParaRPr lang="en-IN" dirty="0"/>
        </a:p>
      </dgm:t>
    </dgm:pt>
    <dgm:pt modelId="{FB70953A-3ED4-4652-A5C3-E53FDFA6E8B4}" type="parTrans" cxnId="{7D7AD082-8F5B-4A9A-A1A9-CEB7EBD90324}">
      <dgm:prSet/>
      <dgm:spPr/>
      <dgm:t>
        <a:bodyPr/>
        <a:lstStyle/>
        <a:p>
          <a:endParaRPr lang="en-IN"/>
        </a:p>
      </dgm:t>
    </dgm:pt>
    <dgm:pt modelId="{6BFD815F-7FC7-46FE-8AD3-BEF0CE0AD8BB}" type="sibTrans" cxnId="{7D7AD082-8F5B-4A9A-A1A9-CEB7EBD90324}">
      <dgm:prSet/>
      <dgm:spPr/>
      <dgm:t>
        <a:bodyPr/>
        <a:lstStyle/>
        <a:p>
          <a:endParaRPr lang="en-IN"/>
        </a:p>
      </dgm:t>
    </dgm:pt>
    <dgm:pt modelId="{3BF0A5A6-7CBB-4AED-8A84-468416D1696A}">
      <dgm:prSet/>
      <dgm:spPr>
        <a:noFill/>
        <a:ln>
          <a:noFill/>
        </a:ln>
      </dgm:spPr>
      <dgm:t>
        <a:bodyPr/>
        <a:lstStyle/>
        <a:p>
          <a:r>
            <a:rPr lang="en-US"/>
            <a:t>We train the ANN using the NeuralProphet model , a popular training algorithm for the forecasting </a:t>
          </a:r>
          <a:endParaRPr lang="en-IN"/>
        </a:p>
      </dgm:t>
    </dgm:pt>
    <dgm:pt modelId="{09A964EC-A99B-4E1C-BF66-140C9C50873A}" type="parTrans" cxnId="{61BE571E-5F8F-424C-B6D1-C00E85883806}">
      <dgm:prSet/>
      <dgm:spPr/>
      <dgm:t>
        <a:bodyPr/>
        <a:lstStyle/>
        <a:p>
          <a:endParaRPr lang="en-IN"/>
        </a:p>
      </dgm:t>
    </dgm:pt>
    <dgm:pt modelId="{DEB56C33-1DE2-41DA-85FC-20BDDC7CFD38}" type="sibTrans" cxnId="{61BE571E-5F8F-424C-B6D1-C00E85883806}">
      <dgm:prSet/>
      <dgm:spPr/>
      <dgm:t>
        <a:bodyPr/>
        <a:lstStyle/>
        <a:p>
          <a:endParaRPr lang="en-IN"/>
        </a:p>
      </dgm:t>
    </dgm:pt>
    <dgm:pt modelId="{0ADE4A10-D8C4-43A5-892B-ECEC60C144EA}">
      <dgm:prSet/>
      <dgm:spPr>
        <a:noFill/>
        <a:ln>
          <a:noFill/>
        </a:ln>
      </dgm:spPr>
      <dgm:t>
        <a:bodyPr/>
        <a:lstStyle/>
        <a:p>
          <a:r>
            <a:rPr lang="en-US"/>
            <a:t>It is built on PyTorch and combines Neural Networks and traditional time-series algorithm</a:t>
          </a:r>
          <a:endParaRPr lang="en-IN"/>
        </a:p>
      </dgm:t>
    </dgm:pt>
    <dgm:pt modelId="{1236D6C8-449E-470F-8E25-B3A559898909}" type="parTrans" cxnId="{CD5EB16C-D893-4B17-8548-A7039C159835}">
      <dgm:prSet/>
      <dgm:spPr/>
      <dgm:t>
        <a:bodyPr/>
        <a:lstStyle/>
        <a:p>
          <a:endParaRPr lang="en-IN"/>
        </a:p>
      </dgm:t>
    </dgm:pt>
    <dgm:pt modelId="{BBEDEBC9-24B0-4C3B-84F0-EAE129E5E704}" type="sibTrans" cxnId="{CD5EB16C-D893-4B17-8548-A7039C159835}">
      <dgm:prSet/>
      <dgm:spPr/>
      <dgm:t>
        <a:bodyPr/>
        <a:lstStyle/>
        <a:p>
          <a:endParaRPr lang="en-IN"/>
        </a:p>
      </dgm:t>
    </dgm:pt>
    <dgm:pt modelId="{C166389B-9C18-49FC-8A3C-0D62D761FA22}" type="pres">
      <dgm:prSet presAssocID="{E72362A7-804B-4A2F-AED6-37224581E18D}" presName="hierChild1" presStyleCnt="0">
        <dgm:presLayoutVars>
          <dgm:orgChart val="1"/>
          <dgm:chPref val="1"/>
          <dgm:dir/>
          <dgm:animOne val="branch"/>
          <dgm:animLvl val="lvl"/>
          <dgm:resizeHandles/>
        </dgm:presLayoutVars>
      </dgm:prSet>
      <dgm:spPr/>
    </dgm:pt>
    <dgm:pt modelId="{C267335D-1492-4FD3-A2C1-87FD913EE37A}" type="pres">
      <dgm:prSet presAssocID="{3EA843B5-5ADB-4472-BDE2-059A7EBA41BA}" presName="hierRoot1" presStyleCnt="0">
        <dgm:presLayoutVars>
          <dgm:hierBranch val="init"/>
        </dgm:presLayoutVars>
      </dgm:prSet>
      <dgm:spPr/>
    </dgm:pt>
    <dgm:pt modelId="{F5647CB8-4C40-46C4-B070-5D321F182120}" type="pres">
      <dgm:prSet presAssocID="{3EA843B5-5ADB-4472-BDE2-059A7EBA41BA}" presName="rootComposite1" presStyleCnt="0"/>
      <dgm:spPr/>
    </dgm:pt>
    <dgm:pt modelId="{A5BD962C-2301-43F6-BBF2-7C16C02715E4}" type="pres">
      <dgm:prSet presAssocID="{3EA843B5-5ADB-4472-BDE2-059A7EBA41BA}" presName="rootText1" presStyleLbl="node0" presStyleIdx="0" presStyleCnt="4">
        <dgm:presLayoutVars>
          <dgm:chPref val="3"/>
        </dgm:presLayoutVars>
      </dgm:prSet>
      <dgm:spPr/>
    </dgm:pt>
    <dgm:pt modelId="{06577CA1-AE76-4D0D-9874-4D4819461B7D}" type="pres">
      <dgm:prSet presAssocID="{3EA843B5-5ADB-4472-BDE2-059A7EBA41BA}" presName="rootConnector1" presStyleLbl="node1" presStyleIdx="0" presStyleCnt="0"/>
      <dgm:spPr/>
    </dgm:pt>
    <dgm:pt modelId="{69978170-B7DA-4E21-A317-F1073018CADE}" type="pres">
      <dgm:prSet presAssocID="{3EA843B5-5ADB-4472-BDE2-059A7EBA41BA}" presName="hierChild2" presStyleCnt="0"/>
      <dgm:spPr/>
    </dgm:pt>
    <dgm:pt modelId="{041B32CF-9A6C-43E5-81F3-024196C266D0}" type="pres">
      <dgm:prSet presAssocID="{3EA843B5-5ADB-4472-BDE2-059A7EBA41BA}" presName="hierChild3" presStyleCnt="0"/>
      <dgm:spPr/>
    </dgm:pt>
    <dgm:pt modelId="{5974D3B0-BBEE-4496-AF89-E557D2CEF6BA}" type="pres">
      <dgm:prSet presAssocID="{231D2F10-D90D-4317-99BF-5CBEF6AE5981}" presName="hierRoot1" presStyleCnt="0">
        <dgm:presLayoutVars>
          <dgm:hierBranch val="init"/>
        </dgm:presLayoutVars>
      </dgm:prSet>
      <dgm:spPr/>
    </dgm:pt>
    <dgm:pt modelId="{A695A0DE-F710-4369-976E-8584DCE104D8}" type="pres">
      <dgm:prSet presAssocID="{231D2F10-D90D-4317-99BF-5CBEF6AE5981}" presName="rootComposite1" presStyleCnt="0"/>
      <dgm:spPr/>
    </dgm:pt>
    <dgm:pt modelId="{3EBEAF30-A207-4494-ACCE-B83F36B31160}" type="pres">
      <dgm:prSet presAssocID="{231D2F10-D90D-4317-99BF-5CBEF6AE5981}" presName="rootText1" presStyleLbl="node0" presStyleIdx="1" presStyleCnt="4">
        <dgm:presLayoutVars>
          <dgm:chPref val="3"/>
        </dgm:presLayoutVars>
      </dgm:prSet>
      <dgm:spPr/>
    </dgm:pt>
    <dgm:pt modelId="{51230670-3349-4969-B1C5-7AB74E9C827B}" type="pres">
      <dgm:prSet presAssocID="{231D2F10-D90D-4317-99BF-5CBEF6AE5981}" presName="rootConnector1" presStyleLbl="node1" presStyleIdx="0" presStyleCnt="0"/>
      <dgm:spPr/>
    </dgm:pt>
    <dgm:pt modelId="{FAD755E2-3EA4-483F-A9BD-272B8864812D}" type="pres">
      <dgm:prSet presAssocID="{231D2F10-D90D-4317-99BF-5CBEF6AE5981}" presName="hierChild2" presStyleCnt="0"/>
      <dgm:spPr/>
    </dgm:pt>
    <dgm:pt modelId="{94D3CAD8-0382-4D59-826B-7A2499B64191}" type="pres">
      <dgm:prSet presAssocID="{231D2F10-D90D-4317-99BF-5CBEF6AE5981}" presName="hierChild3" presStyleCnt="0"/>
      <dgm:spPr/>
    </dgm:pt>
    <dgm:pt modelId="{B294E227-1E75-4899-B223-782ADE16017A}" type="pres">
      <dgm:prSet presAssocID="{3BF0A5A6-7CBB-4AED-8A84-468416D1696A}" presName="hierRoot1" presStyleCnt="0">
        <dgm:presLayoutVars>
          <dgm:hierBranch val="init"/>
        </dgm:presLayoutVars>
      </dgm:prSet>
      <dgm:spPr/>
    </dgm:pt>
    <dgm:pt modelId="{63BB3B7D-8BEA-42FA-B2C8-834F34D85FEF}" type="pres">
      <dgm:prSet presAssocID="{3BF0A5A6-7CBB-4AED-8A84-468416D1696A}" presName="rootComposite1" presStyleCnt="0"/>
      <dgm:spPr/>
    </dgm:pt>
    <dgm:pt modelId="{7A49959F-3B62-4D75-8147-FF728187C800}" type="pres">
      <dgm:prSet presAssocID="{3BF0A5A6-7CBB-4AED-8A84-468416D1696A}" presName="rootText1" presStyleLbl="node0" presStyleIdx="2" presStyleCnt="4">
        <dgm:presLayoutVars>
          <dgm:chPref val="3"/>
        </dgm:presLayoutVars>
      </dgm:prSet>
      <dgm:spPr/>
    </dgm:pt>
    <dgm:pt modelId="{C6E4351A-26A9-442E-BFB6-F5FB833DF6E9}" type="pres">
      <dgm:prSet presAssocID="{3BF0A5A6-7CBB-4AED-8A84-468416D1696A}" presName="rootConnector1" presStyleLbl="node1" presStyleIdx="0" presStyleCnt="0"/>
      <dgm:spPr/>
    </dgm:pt>
    <dgm:pt modelId="{BFAF4259-06D8-4E1E-BF6A-A8CC02ED2E4F}" type="pres">
      <dgm:prSet presAssocID="{3BF0A5A6-7CBB-4AED-8A84-468416D1696A}" presName="hierChild2" presStyleCnt="0"/>
      <dgm:spPr/>
    </dgm:pt>
    <dgm:pt modelId="{27DE04E9-A00D-4355-9586-C9AC695CE026}" type="pres">
      <dgm:prSet presAssocID="{3BF0A5A6-7CBB-4AED-8A84-468416D1696A}" presName="hierChild3" presStyleCnt="0"/>
      <dgm:spPr/>
    </dgm:pt>
    <dgm:pt modelId="{B95D3D83-5BAE-4474-AE36-09C671D9249E}" type="pres">
      <dgm:prSet presAssocID="{0ADE4A10-D8C4-43A5-892B-ECEC60C144EA}" presName="hierRoot1" presStyleCnt="0">
        <dgm:presLayoutVars>
          <dgm:hierBranch val="init"/>
        </dgm:presLayoutVars>
      </dgm:prSet>
      <dgm:spPr/>
    </dgm:pt>
    <dgm:pt modelId="{4B1212E3-3768-4C67-A7C7-17CC9A7B734C}" type="pres">
      <dgm:prSet presAssocID="{0ADE4A10-D8C4-43A5-892B-ECEC60C144EA}" presName="rootComposite1" presStyleCnt="0"/>
      <dgm:spPr/>
    </dgm:pt>
    <dgm:pt modelId="{CF5FB09C-15CE-4C27-A913-D351EA472487}" type="pres">
      <dgm:prSet presAssocID="{0ADE4A10-D8C4-43A5-892B-ECEC60C144EA}" presName="rootText1" presStyleLbl="node0" presStyleIdx="3" presStyleCnt="4">
        <dgm:presLayoutVars>
          <dgm:chPref val="3"/>
        </dgm:presLayoutVars>
      </dgm:prSet>
      <dgm:spPr/>
    </dgm:pt>
    <dgm:pt modelId="{6B64292A-21BC-43B8-A762-16C231AF2232}" type="pres">
      <dgm:prSet presAssocID="{0ADE4A10-D8C4-43A5-892B-ECEC60C144EA}" presName="rootConnector1" presStyleLbl="node1" presStyleIdx="0" presStyleCnt="0"/>
      <dgm:spPr/>
    </dgm:pt>
    <dgm:pt modelId="{230ABC12-5E3A-4144-989D-3AE032FFEE6D}" type="pres">
      <dgm:prSet presAssocID="{0ADE4A10-D8C4-43A5-892B-ECEC60C144EA}" presName="hierChild2" presStyleCnt="0"/>
      <dgm:spPr/>
    </dgm:pt>
    <dgm:pt modelId="{66BB425C-6B8E-4BED-BC41-88DFD3673D49}" type="pres">
      <dgm:prSet presAssocID="{0ADE4A10-D8C4-43A5-892B-ECEC60C144EA}" presName="hierChild3" presStyleCnt="0"/>
      <dgm:spPr/>
    </dgm:pt>
  </dgm:ptLst>
  <dgm:cxnLst>
    <dgm:cxn modelId="{5C692912-F895-4593-BAC6-17A1576DC423}" type="presOf" srcId="{3EA843B5-5ADB-4472-BDE2-059A7EBA41BA}" destId="{A5BD962C-2301-43F6-BBF2-7C16C02715E4}" srcOrd="0" destOrd="0" presId="urn:microsoft.com/office/officeart/2005/8/layout/orgChart1"/>
    <dgm:cxn modelId="{F6114114-B7CC-4C02-8D40-CEE576E6B9DD}" type="presOf" srcId="{3BF0A5A6-7CBB-4AED-8A84-468416D1696A}" destId="{7A49959F-3B62-4D75-8147-FF728187C800}" srcOrd="0" destOrd="0" presId="urn:microsoft.com/office/officeart/2005/8/layout/orgChart1"/>
    <dgm:cxn modelId="{61BE571E-5F8F-424C-B6D1-C00E85883806}" srcId="{E72362A7-804B-4A2F-AED6-37224581E18D}" destId="{3BF0A5A6-7CBB-4AED-8A84-468416D1696A}" srcOrd="2" destOrd="0" parTransId="{09A964EC-A99B-4E1C-BF66-140C9C50873A}" sibTransId="{DEB56C33-1DE2-41DA-85FC-20BDDC7CFD38}"/>
    <dgm:cxn modelId="{EF9AEF2B-6F38-4A63-9277-87555DCC77E1}" type="presOf" srcId="{3BF0A5A6-7CBB-4AED-8A84-468416D1696A}" destId="{C6E4351A-26A9-442E-BFB6-F5FB833DF6E9}" srcOrd="1" destOrd="0" presId="urn:microsoft.com/office/officeart/2005/8/layout/orgChart1"/>
    <dgm:cxn modelId="{CD5EB16C-D893-4B17-8548-A7039C159835}" srcId="{E72362A7-804B-4A2F-AED6-37224581E18D}" destId="{0ADE4A10-D8C4-43A5-892B-ECEC60C144EA}" srcOrd="3" destOrd="0" parTransId="{1236D6C8-449E-470F-8E25-B3A559898909}" sibTransId="{BBEDEBC9-24B0-4C3B-84F0-EAE129E5E704}"/>
    <dgm:cxn modelId="{56BEAF7D-0CB2-44F0-846C-21DC7BC6982B}" type="presOf" srcId="{E72362A7-804B-4A2F-AED6-37224581E18D}" destId="{C166389B-9C18-49FC-8A3C-0D62D761FA22}" srcOrd="0" destOrd="0" presId="urn:microsoft.com/office/officeart/2005/8/layout/orgChart1"/>
    <dgm:cxn modelId="{7D7AD082-8F5B-4A9A-A1A9-CEB7EBD90324}" srcId="{E72362A7-804B-4A2F-AED6-37224581E18D}" destId="{231D2F10-D90D-4317-99BF-5CBEF6AE5981}" srcOrd="1" destOrd="0" parTransId="{FB70953A-3ED4-4652-A5C3-E53FDFA6E8B4}" sibTransId="{6BFD815F-7FC7-46FE-8AD3-BEF0CE0AD8BB}"/>
    <dgm:cxn modelId="{E7098A91-3497-4382-B799-E5B55A57CD54}" type="presOf" srcId="{3EA843B5-5ADB-4472-BDE2-059A7EBA41BA}" destId="{06577CA1-AE76-4D0D-9874-4D4819461B7D}" srcOrd="1" destOrd="0" presId="urn:microsoft.com/office/officeart/2005/8/layout/orgChart1"/>
    <dgm:cxn modelId="{41F908B8-4034-4A01-80E0-7C07DB27E5FF}" type="presOf" srcId="{231D2F10-D90D-4317-99BF-5CBEF6AE5981}" destId="{3EBEAF30-A207-4494-ACCE-B83F36B31160}" srcOrd="0" destOrd="0" presId="urn:microsoft.com/office/officeart/2005/8/layout/orgChart1"/>
    <dgm:cxn modelId="{670208BD-F563-4CFF-8810-7ED9AB4E7413}" type="presOf" srcId="{0ADE4A10-D8C4-43A5-892B-ECEC60C144EA}" destId="{CF5FB09C-15CE-4C27-A913-D351EA472487}" srcOrd="0" destOrd="0" presId="urn:microsoft.com/office/officeart/2005/8/layout/orgChart1"/>
    <dgm:cxn modelId="{6E3304DB-3839-4A9B-B371-45B515174DDA}" type="presOf" srcId="{231D2F10-D90D-4317-99BF-5CBEF6AE5981}" destId="{51230670-3349-4969-B1C5-7AB74E9C827B}" srcOrd="1" destOrd="0" presId="urn:microsoft.com/office/officeart/2005/8/layout/orgChart1"/>
    <dgm:cxn modelId="{E0D373DF-6CAA-46D3-9875-586F68804072}" srcId="{E72362A7-804B-4A2F-AED6-37224581E18D}" destId="{3EA843B5-5ADB-4472-BDE2-059A7EBA41BA}" srcOrd="0" destOrd="0" parTransId="{408C8D7D-C4A7-4516-92E7-4E3A7DEB00DF}" sibTransId="{38572FE0-D50A-4344-B44F-E425B87B9A00}"/>
    <dgm:cxn modelId="{1301C7EC-4C45-4CDD-8D99-2728D320E947}" type="presOf" srcId="{0ADE4A10-D8C4-43A5-892B-ECEC60C144EA}" destId="{6B64292A-21BC-43B8-A762-16C231AF2232}" srcOrd="1" destOrd="0" presId="urn:microsoft.com/office/officeart/2005/8/layout/orgChart1"/>
    <dgm:cxn modelId="{5CB55119-E62C-4FA9-A25D-8D2778D002BB}" type="presParOf" srcId="{C166389B-9C18-49FC-8A3C-0D62D761FA22}" destId="{C267335D-1492-4FD3-A2C1-87FD913EE37A}" srcOrd="0" destOrd="0" presId="urn:microsoft.com/office/officeart/2005/8/layout/orgChart1"/>
    <dgm:cxn modelId="{65D975DF-BF3C-48BA-B149-AC321D119FDB}" type="presParOf" srcId="{C267335D-1492-4FD3-A2C1-87FD913EE37A}" destId="{F5647CB8-4C40-46C4-B070-5D321F182120}" srcOrd="0" destOrd="0" presId="urn:microsoft.com/office/officeart/2005/8/layout/orgChart1"/>
    <dgm:cxn modelId="{65AFF303-1F74-4AB0-AD69-754224BA1422}" type="presParOf" srcId="{F5647CB8-4C40-46C4-B070-5D321F182120}" destId="{A5BD962C-2301-43F6-BBF2-7C16C02715E4}" srcOrd="0" destOrd="0" presId="urn:microsoft.com/office/officeart/2005/8/layout/orgChart1"/>
    <dgm:cxn modelId="{BE1CF307-6AA3-4586-96F2-CDD9E145BCFC}" type="presParOf" srcId="{F5647CB8-4C40-46C4-B070-5D321F182120}" destId="{06577CA1-AE76-4D0D-9874-4D4819461B7D}" srcOrd="1" destOrd="0" presId="urn:microsoft.com/office/officeart/2005/8/layout/orgChart1"/>
    <dgm:cxn modelId="{AAB3EF77-CF39-40DC-AD10-9E3A4FE6C05A}" type="presParOf" srcId="{C267335D-1492-4FD3-A2C1-87FD913EE37A}" destId="{69978170-B7DA-4E21-A317-F1073018CADE}" srcOrd="1" destOrd="0" presId="urn:microsoft.com/office/officeart/2005/8/layout/orgChart1"/>
    <dgm:cxn modelId="{EDB8109B-AAD0-4D4B-B14E-9710A09E669E}" type="presParOf" srcId="{C267335D-1492-4FD3-A2C1-87FD913EE37A}" destId="{041B32CF-9A6C-43E5-81F3-024196C266D0}" srcOrd="2" destOrd="0" presId="urn:microsoft.com/office/officeart/2005/8/layout/orgChart1"/>
    <dgm:cxn modelId="{FFC2ED7F-90B2-4BD4-99CB-C45C4862844A}" type="presParOf" srcId="{C166389B-9C18-49FC-8A3C-0D62D761FA22}" destId="{5974D3B0-BBEE-4496-AF89-E557D2CEF6BA}" srcOrd="1" destOrd="0" presId="urn:microsoft.com/office/officeart/2005/8/layout/orgChart1"/>
    <dgm:cxn modelId="{33AE684F-6E30-4C2F-B2B1-E4ACD2C1B5FD}" type="presParOf" srcId="{5974D3B0-BBEE-4496-AF89-E557D2CEF6BA}" destId="{A695A0DE-F710-4369-976E-8584DCE104D8}" srcOrd="0" destOrd="0" presId="urn:microsoft.com/office/officeart/2005/8/layout/orgChart1"/>
    <dgm:cxn modelId="{7AC62C2F-EDE1-4B28-A7A6-AC6C9A100FF2}" type="presParOf" srcId="{A695A0DE-F710-4369-976E-8584DCE104D8}" destId="{3EBEAF30-A207-4494-ACCE-B83F36B31160}" srcOrd="0" destOrd="0" presId="urn:microsoft.com/office/officeart/2005/8/layout/orgChart1"/>
    <dgm:cxn modelId="{6A45E0C7-5806-4A1F-A670-61579A57DE69}" type="presParOf" srcId="{A695A0DE-F710-4369-976E-8584DCE104D8}" destId="{51230670-3349-4969-B1C5-7AB74E9C827B}" srcOrd="1" destOrd="0" presId="urn:microsoft.com/office/officeart/2005/8/layout/orgChart1"/>
    <dgm:cxn modelId="{A7E42F1D-60F4-436D-80FC-2892B8393AB3}" type="presParOf" srcId="{5974D3B0-BBEE-4496-AF89-E557D2CEF6BA}" destId="{FAD755E2-3EA4-483F-A9BD-272B8864812D}" srcOrd="1" destOrd="0" presId="urn:microsoft.com/office/officeart/2005/8/layout/orgChart1"/>
    <dgm:cxn modelId="{AF64BA97-367A-460C-8220-412A6A44E223}" type="presParOf" srcId="{5974D3B0-BBEE-4496-AF89-E557D2CEF6BA}" destId="{94D3CAD8-0382-4D59-826B-7A2499B64191}" srcOrd="2" destOrd="0" presId="urn:microsoft.com/office/officeart/2005/8/layout/orgChart1"/>
    <dgm:cxn modelId="{77AB02DC-2837-4CD6-8A62-7E1C15D55C40}" type="presParOf" srcId="{C166389B-9C18-49FC-8A3C-0D62D761FA22}" destId="{B294E227-1E75-4899-B223-782ADE16017A}" srcOrd="2" destOrd="0" presId="urn:microsoft.com/office/officeart/2005/8/layout/orgChart1"/>
    <dgm:cxn modelId="{99545E0D-55E9-4655-A122-EDC9D37FF075}" type="presParOf" srcId="{B294E227-1E75-4899-B223-782ADE16017A}" destId="{63BB3B7D-8BEA-42FA-B2C8-834F34D85FEF}" srcOrd="0" destOrd="0" presId="urn:microsoft.com/office/officeart/2005/8/layout/orgChart1"/>
    <dgm:cxn modelId="{95B980AC-2BCD-44DE-8635-63AF2016597C}" type="presParOf" srcId="{63BB3B7D-8BEA-42FA-B2C8-834F34D85FEF}" destId="{7A49959F-3B62-4D75-8147-FF728187C800}" srcOrd="0" destOrd="0" presId="urn:microsoft.com/office/officeart/2005/8/layout/orgChart1"/>
    <dgm:cxn modelId="{E8D2A976-4098-4F86-85AA-E8727716782E}" type="presParOf" srcId="{63BB3B7D-8BEA-42FA-B2C8-834F34D85FEF}" destId="{C6E4351A-26A9-442E-BFB6-F5FB833DF6E9}" srcOrd="1" destOrd="0" presId="urn:microsoft.com/office/officeart/2005/8/layout/orgChart1"/>
    <dgm:cxn modelId="{2E100EA9-8C98-4913-94A1-AB18FD44122E}" type="presParOf" srcId="{B294E227-1E75-4899-B223-782ADE16017A}" destId="{BFAF4259-06D8-4E1E-BF6A-A8CC02ED2E4F}" srcOrd="1" destOrd="0" presId="urn:microsoft.com/office/officeart/2005/8/layout/orgChart1"/>
    <dgm:cxn modelId="{8CA3DF8B-CF78-42B7-947A-BF05BA58A6A7}" type="presParOf" srcId="{B294E227-1E75-4899-B223-782ADE16017A}" destId="{27DE04E9-A00D-4355-9586-C9AC695CE026}" srcOrd="2" destOrd="0" presId="urn:microsoft.com/office/officeart/2005/8/layout/orgChart1"/>
    <dgm:cxn modelId="{AE6AF8CA-64FD-408A-851E-D3EDB298EF06}" type="presParOf" srcId="{C166389B-9C18-49FC-8A3C-0D62D761FA22}" destId="{B95D3D83-5BAE-4474-AE36-09C671D9249E}" srcOrd="3" destOrd="0" presId="urn:microsoft.com/office/officeart/2005/8/layout/orgChart1"/>
    <dgm:cxn modelId="{5E788C8F-B8B5-4013-93B9-0189E5697276}" type="presParOf" srcId="{B95D3D83-5BAE-4474-AE36-09C671D9249E}" destId="{4B1212E3-3768-4C67-A7C7-17CC9A7B734C}" srcOrd="0" destOrd="0" presId="urn:microsoft.com/office/officeart/2005/8/layout/orgChart1"/>
    <dgm:cxn modelId="{FD977D50-58AD-4C84-BC42-76EB40BA7DAD}" type="presParOf" srcId="{4B1212E3-3768-4C67-A7C7-17CC9A7B734C}" destId="{CF5FB09C-15CE-4C27-A913-D351EA472487}" srcOrd="0" destOrd="0" presId="urn:microsoft.com/office/officeart/2005/8/layout/orgChart1"/>
    <dgm:cxn modelId="{9A17D4A3-CC8B-474D-8893-747F3D139B6A}" type="presParOf" srcId="{4B1212E3-3768-4C67-A7C7-17CC9A7B734C}" destId="{6B64292A-21BC-43B8-A762-16C231AF2232}" srcOrd="1" destOrd="0" presId="urn:microsoft.com/office/officeart/2005/8/layout/orgChart1"/>
    <dgm:cxn modelId="{15C83520-AFA2-4092-B710-F54127FE57CC}" type="presParOf" srcId="{B95D3D83-5BAE-4474-AE36-09C671D9249E}" destId="{230ABC12-5E3A-4144-989D-3AE032FFEE6D}" srcOrd="1" destOrd="0" presId="urn:microsoft.com/office/officeart/2005/8/layout/orgChart1"/>
    <dgm:cxn modelId="{A61D407B-60E5-48F0-94C7-64776B3969E5}" type="presParOf" srcId="{B95D3D83-5BAE-4474-AE36-09C671D9249E}" destId="{66BB425C-6B8E-4BED-BC41-88DFD3673D49}"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181F813-52B7-484F-93C9-27856D534A2B}"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IN"/>
        </a:p>
      </dgm:t>
    </dgm:pt>
    <dgm:pt modelId="{74E85ADB-7F19-41D5-BD02-D5290A096075}">
      <dgm:prSet/>
      <dgm:spPr>
        <a:noFill/>
        <a:ln>
          <a:noFill/>
        </a:ln>
      </dgm:spPr>
      <dgm:t>
        <a:bodyPr/>
        <a:lstStyle/>
        <a:p>
          <a:r>
            <a:rPr lang="en-US" dirty="0"/>
            <a:t>Weather forecasting can be done more accurately using ANN. Because daily weather data has multiple parameters such as temperature, humidity, rainfall amount, cloud distance and size, wind speed and direction, etc. </a:t>
          </a:r>
          <a:endParaRPr lang="en-IN" dirty="0"/>
        </a:p>
      </dgm:t>
    </dgm:pt>
    <dgm:pt modelId="{9732629B-5F72-491F-97A3-6506B7B1DCA8}" type="parTrans" cxnId="{F3523924-769D-4955-BF37-DBC298035FE3}">
      <dgm:prSet/>
      <dgm:spPr/>
      <dgm:t>
        <a:bodyPr/>
        <a:lstStyle/>
        <a:p>
          <a:endParaRPr lang="en-IN"/>
        </a:p>
      </dgm:t>
    </dgm:pt>
    <dgm:pt modelId="{18816459-CCFB-4B32-8B73-0802F0C035BB}" type="sibTrans" cxnId="{F3523924-769D-4955-BF37-DBC298035FE3}">
      <dgm:prSet/>
      <dgm:spPr/>
      <dgm:t>
        <a:bodyPr/>
        <a:lstStyle/>
        <a:p>
          <a:endParaRPr lang="en-IN"/>
        </a:p>
      </dgm:t>
    </dgm:pt>
    <dgm:pt modelId="{AE619448-225E-4D03-A68C-61052726CBA6}">
      <dgm:prSet/>
      <dgm:spPr>
        <a:noFill/>
        <a:ln>
          <a:noFill/>
        </a:ln>
      </dgm:spPr>
      <dgm:t>
        <a:bodyPr/>
        <a:lstStyle/>
        <a:p>
          <a:r>
            <a:rPr lang="en-US"/>
            <a:t>All these parameters are non linear, but they required to be processed together to determine temperature, rainfall, humidity or weather status for the future day. </a:t>
          </a:r>
          <a:endParaRPr lang="en-IN"/>
        </a:p>
      </dgm:t>
    </dgm:pt>
    <dgm:pt modelId="{F6004F2B-69A5-486A-B507-2FB2C33511C5}" type="parTrans" cxnId="{CD10FC4F-A3E7-4C89-89D0-1FB9ADE8F448}">
      <dgm:prSet/>
      <dgm:spPr/>
      <dgm:t>
        <a:bodyPr/>
        <a:lstStyle/>
        <a:p>
          <a:endParaRPr lang="en-IN"/>
        </a:p>
      </dgm:t>
    </dgm:pt>
    <dgm:pt modelId="{B43924D8-2D76-48A7-A01F-6A4BB7E8C77F}" type="sibTrans" cxnId="{CD10FC4F-A3E7-4C89-89D0-1FB9ADE8F448}">
      <dgm:prSet/>
      <dgm:spPr/>
      <dgm:t>
        <a:bodyPr/>
        <a:lstStyle/>
        <a:p>
          <a:endParaRPr lang="en-IN"/>
        </a:p>
      </dgm:t>
    </dgm:pt>
    <dgm:pt modelId="{055A8FCF-A95F-4BFB-9724-4D792797FD35}">
      <dgm:prSet/>
      <dgm:spPr>
        <a:noFill/>
        <a:ln>
          <a:noFill/>
        </a:ln>
      </dgm:spPr>
      <dgm:t>
        <a:bodyPr/>
        <a:lstStyle/>
        <a:p>
          <a:r>
            <a:rPr lang="en-US"/>
            <a:t>Such type of applications need complex models and can able to produce the required result by generating the patterns on its own by performing self-learning using the training data given to the model.</a:t>
          </a:r>
          <a:endParaRPr lang="en-IN"/>
        </a:p>
      </dgm:t>
    </dgm:pt>
    <dgm:pt modelId="{25DEF87F-EF7C-4BFF-9EB2-E104492940D1}" type="parTrans" cxnId="{4FBA3A63-8C3D-4BD0-B0D9-21A2849A1D1F}">
      <dgm:prSet/>
      <dgm:spPr/>
      <dgm:t>
        <a:bodyPr/>
        <a:lstStyle/>
        <a:p>
          <a:endParaRPr lang="en-IN"/>
        </a:p>
      </dgm:t>
    </dgm:pt>
    <dgm:pt modelId="{2AB66C98-12E9-44DC-8E84-A73FCBC47562}" type="sibTrans" cxnId="{4FBA3A63-8C3D-4BD0-B0D9-21A2849A1D1F}">
      <dgm:prSet/>
      <dgm:spPr/>
      <dgm:t>
        <a:bodyPr/>
        <a:lstStyle/>
        <a:p>
          <a:endParaRPr lang="en-IN"/>
        </a:p>
      </dgm:t>
    </dgm:pt>
    <dgm:pt modelId="{C1A09CA9-873E-404E-9C87-CEEFF09852E0}" type="pres">
      <dgm:prSet presAssocID="{1181F813-52B7-484F-93C9-27856D534A2B}" presName="hierChild1" presStyleCnt="0">
        <dgm:presLayoutVars>
          <dgm:orgChart val="1"/>
          <dgm:chPref val="1"/>
          <dgm:dir/>
          <dgm:animOne val="branch"/>
          <dgm:animLvl val="lvl"/>
          <dgm:resizeHandles/>
        </dgm:presLayoutVars>
      </dgm:prSet>
      <dgm:spPr/>
    </dgm:pt>
    <dgm:pt modelId="{8EA2034D-DCEF-4AC0-B4AF-1168F17FAD5A}" type="pres">
      <dgm:prSet presAssocID="{74E85ADB-7F19-41D5-BD02-D5290A096075}" presName="hierRoot1" presStyleCnt="0">
        <dgm:presLayoutVars>
          <dgm:hierBranch val="init"/>
        </dgm:presLayoutVars>
      </dgm:prSet>
      <dgm:spPr/>
    </dgm:pt>
    <dgm:pt modelId="{9F526506-310B-48BB-B988-6F583712C391}" type="pres">
      <dgm:prSet presAssocID="{74E85ADB-7F19-41D5-BD02-D5290A096075}" presName="rootComposite1" presStyleCnt="0"/>
      <dgm:spPr/>
    </dgm:pt>
    <dgm:pt modelId="{65632532-F733-4494-9694-FA4C1A2E5B94}" type="pres">
      <dgm:prSet presAssocID="{74E85ADB-7F19-41D5-BD02-D5290A096075}" presName="rootText1" presStyleLbl="node0" presStyleIdx="0" presStyleCnt="3" custLinFactNeighborX="-23" custLinFactNeighborY="1166">
        <dgm:presLayoutVars>
          <dgm:chPref val="3"/>
        </dgm:presLayoutVars>
      </dgm:prSet>
      <dgm:spPr/>
    </dgm:pt>
    <dgm:pt modelId="{D07E57C2-2FC1-4EBE-96A8-0B33BB8C7BAC}" type="pres">
      <dgm:prSet presAssocID="{74E85ADB-7F19-41D5-BD02-D5290A096075}" presName="rootConnector1" presStyleLbl="node1" presStyleIdx="0" presStyleCnt="0"/>
      <dgm:spPr/>
    </dgm:pt>
    <dgm:pt modelId="{91CD9D0A-DCC0-4D4D-AE5A-00D9655AD95B}" type="pres">
      <dgm:prSet presAssocID="{74E85ADB-7F19-41D5-BD02-D5290A096075}" presName="hierChild2" presStyleCnt="0"/>
      <dgm:spPr/>
    </dgm:pt>
    <dgm:pt modelId="{4229C846-EFEF-41CE-85DF-2C81B7F7006C}" type="pres">
      <dgm:prSet presAssocID="{74E85ADB-7F19-41D5-BD02-D5290A096075}" presName="hierChild3" presStyleCnt="0"/>
      <dgm:spPr/>
    </dgm:pt>
    <dgm:pt modelId="{B8BAF5FD-90EB-43A6-941E-C3E7B7996730}" type="pres">
      <dgm:prSet presAssocID="{AE619448-225E-4D03-A68C-61052726CBA6}" presName="hierRoot1" presStyleCnt="0">
        <dgm:presLayoutVars>
          <dgm:hierBranch val="init"/>
        </dgm:presLayoutVars>
      </dgm:prSet>
      <dgm:spPr/>
    </dgm:pt>
    <dgm:pt modelId="{90D0A646-2F31-4A2D-9AA2-69E02DE95EC6}" type="pres">
      <dgm:prSet presAssocID="{AE619448-225E-4D03-A68C-61052726CBA6}" presName="rootComposite1" presStyleCnt="0"/>
      <dgm:spPr/>
    </dgm:pt>
    <dgm:pt modelId="{E11F43D5-1B57-4D71-9B60-C6B82640EBF1}" type="pres">
      <dgm:prSet presAssocID="{AE619448-225E-4D03-A68C-61052726CBA6}" presName="rootText1" presStyleLbl="node0" presStyleIdx="1" presStyleCnt="3">
        <dgm:presLayoutVars>
          <dgm:chPref val="3"/>
        </dgm:presLayoutVars>
      </dgm:prSet>
      <dgm:spPr/>
    </dgm:pt>
    <dgm:pt modelId="{5A85AE4A-C1DD-4A07-885B-C77E9E5E506D}" type="pres">
      <dgm:prSet presAssocID="{AE619448-225E-4D03-A68C-61052726CBA6}" presName="rootConnector1" presStyleLbl="node1" presStyleIdx="0" presStyleCnt="0"/>
      <dgm:spPr/>
    </dgm:pt>
    <dgm:pt modelId="{6B46ACE0-227C-4C95-AA63-1D2D7998BC91}" type="pres">
      <dgm:prSet presAssocID="{AE619448-225E-4D03-A68C-61052726CBA6}" presName="hierChild2" presStyleCnt="0"/>
      <dgm:spPr/>
    </dgm:pt>
    <dgm:pt modelId="{04E7B7D0-BFC6-4DCE-AAFC-9CF166DD8868}" type="pres">
      <dgm:prSet presAssocID="{AE619448-225E-4D03-A68C-61052726CBA6}" presName="hierChild3" presStyleCnt="0"/>
      <dgm:spPr/>
    </dgm:pt>
    <dgm:pt modelId="{D30EA79B-0ED8-426D-82C3-564BBB43358C}" type="pres">
      <dgm:prSet presAssocID="{055A8FCF-A95F-4BFB-9724-4D792797FD35}" presName="hierRoot1" presStyleCnt="0">
        <dgm:presLayoutVars>
          <dgm:hierBranch val="init"/>
        </dgm:presLayoutVars>
      </dgm:prSet>
      <dgm:spPr/>
    </dgm:pt>
    <dgm:pt modelId="{7298679F-5A94-423B-AC8E-13BD8CA94AEC}" type="pres">
      <dgm:prSet presAssocID="{055A8FCF-A95F-4BFB-9724-4D792797FD35}" presName="rootComposite1" presStyleCnt="0"/>
      <dgm:spPr/>
    </dgm:pt>
    <dgm:pt modelId="{65160CCD-B94A-47CF-8779-1BECD94C002B}" type="pres">
      <dgm:prSet presAssocID="{055A8FCF-A95F-4BFB-9724-4D792797FD35}" presName="rootText1" presStyleLbl="node0" presStyleIdx="2" presStyleCnt="3">
        <dgm:presLayoutVars>
          <dgm:chPref val="3"/>
        </dgm:presLayoutVars>
      </dgm:prSet>
      <dgm:spPr/>
    </dgm:pt>
    <dgm:pt modelId="{4C9356F0-98A5-4B2D-A88B-487E6C72230C}" type="pres">
      <dgm:prSet presAssocID="{055A8FCF-A95F-4BFB-9724-4D792797FD35}" presName="rootConnector1" presStyleLbl="node1" presStyleIdx="0" presStyleCnt="0"/>
      <dgm:spPr/>
    </dgm:pt>
    <dgm:pt modelId="{B69ECF3E-D353-4FE4-A4E3-901934E2CBFD}" type="pres">
      <dgm:prSet presAssocID="{055A8FCF-A95F-4BFB-9724-4D792797FD35}" presName="hierChild2" presStyleCnt="0"/>
      <dgm:spPr/>
    </dgm:pt>
    <dgm:pt modelId="{A439C1CF-D2CD-40F6-95A6-3AF8A70B40CB}" type="pres">
      <dgm:prSet presAssocID="{055A8FCF-A95F-4BFB-9724-4D792797FD35}" presName="hierChild3" presStyleCnt="0"/>
      <dgm:spPr/>
    </dgm:pt>
  </dgm:ptLst>
  <dgm:cxnLst>
    <dgm:cxn modelId="{EE9AEE0B-0156-4BC5-ABFB-9CEC2532FD6B}" type="presOf" srcId="{055A8FCF-A95F-4BFB-9724-4D792797FD35}" destId="{4C9356F0-98A5-4B2D-A88B-487E6C72230C}" srcOrd="1" destOrd="0" presId="urn:microsoft.com/office/officeart/2005/8/layout/orgChart1"/>
    <dgm:cxn modelId="{F3523924-769D-4955-BF37-DBC298035FE3}" srcId="{1181F813-52B7-484F-93C9-27856D534A2B}" destId="{74E85ADB-7F19-41D5-BD02-D5290A096075}" srcOrd="0" destOrd="0" parTransId="{9732629B-5F72-491F-97A3-6506B7B1DCA8}" sibTransId="{18816459-CCFB-4B32-8B73-0802F0C035BB}"/>
    <dgm:cxn modelId="{DFED9936-15E4-436C-BFA5-746699320694}" type="presOf" srcId="{1181F813-52B7-484F-93C9-27856D534A2B}" destId="{C1A09CA9-873E-404E-9C87-CEEFF09852E0}" srcOrd="0" destOrd="0" presId="urn:microsoft.com/office/officeart/2005/8/layout/orgChart1"/>
    <dgm:cxn modelId="{693AC038-B742-4FEE-AED7-68F205013A86}" type="presOf" srcId="{74E85ADB-7F19-41D5-BD02-D5290A096075}" destId="{65632532-F733-4494-9694-FA4C1A2E5B94}" srcOrd="0" destOrd="0" presId="urn:microsoft.com/office/officeart/2005/8/layout/orgChart1"/>
    <dgm:cxn modelId="{A8BC8C39-02C4-48D2-8408-507EC400DC5F}" type="presOf" srcId="{055A8FCF-A95F-4BFB-9724-4D792797FD35}" destId="{65160CCD-B94A-47CF-8779-1BECD94C002B}" srcOrd="0" destOrd="0" presId="urn:microsoft.com/office/officeart/2005/8/layout/orgChart1"/>
    <dgm:cxn modelId="{CFE1915C-9CD1-43E9-BF67-82E7F867B7F0}" type="presOf" srcId="{AE619448-225E-4D03-A68C-61052726CBA6}" destId="{5A85AE4A-C1DD-4A07-885B-C77E9E5E506D}" srcOrd="1" destOrd="0" presId="urn:microsoft.com/office/officeart/2005/8/layout/orgChart1"/>
    <dgm:cxn modelId="{4FBA3A63-8C3D-4BD0-B0D9-21A2849A1D1F}" srcId="{1181F813-52B7-484F-93C9-27856D534A2B}" destId="{055A8FCF-A95F-4BFB-9724-4D792797FD35}" srcOrd="2" destOrd="0" parTransId="{25DEF87F-EF7C-4BFF-9EB2-E104492940D1}" sibTransId="{2AB66C98-12E9-44DC-8E84-A73FCBC47562}"/>
    <dgm:cxn modelId="{CD10FC4F-A3E7-4C89-89D0-1FB9ADE8F448}" srcId="{1181F813-52B7-484F-93C9-27856D534A2B}" destId="{AE619448-225E-4D03-A68C-61052726CBA6}" srcOrd="1" destOrd="0" parTransId="{F6004F2B-69A5-486A-B507-2FB2C33511C5}" sibTransId="{B43924D8-2D76-48A7-A01F-6A4BB7E8C77F}"/>
    <dgm:cxn modelId="{E810777B-0E82-426C-8C76-259891E0F49D}" type="presOf" srcId="{74E85ADB-7F19-41D5-BD02-D5290A096075}" destId="{D07E57C2-2FC1-4EBE-96A8-0B33BB8C7BAC}" srcOrd="1" destOrd="0" presId="urn:microsoft.com/office/officeart/2005/8/layout/orgChart1"/>
    <dgm:cxn modelId="{C6E443DE-FECC-47D9-B998-09B9D3DC22C9}" type="presOf" srcId="{AE619448-225E-4D03-A68C-61052726CBA6}" destId="{E11F43D5-1B57-4D71-9B60-C6B82640EBF1}" srcOrd="0" destOrd="0" presId="urn:microsoft.com/office/officeart/2005/8/layout/orgChart1"/>
    <dgm:cxn modelId="{37376B0F-1FF2-4243-A898-C37DA8794AEF}" type="presParOf" srcId="{C1A09CA9-873E-404E-9C87-CEEFF09852E0}" destId="{8EA2034D-DCEF-4AC0-B4AF-1168F17FAD5A}" srcOrd="0" destOrd="0" presId="urn:microsoft.com/office/officeart/2005/8/layout/orgChart1"/>
    <dgm:cxn modelId="{3D7CCF05-B7B7-4C4C-8520-4B6B79E9BD98}" type="presParOf" srcId="{8EA2034D-DCEF-4AC0-B4AF-1168F17FAD5A}" destId="{9F526506-310B-48BB-B988-6F583712C391}" srcOrd="0" destOrd="0" presId="urn:microsoft.com/office/officeart/2005/8/layout/orgChart1"/>
    <dgm:cxn modelId="{64BE8136-D650-4E25-B285-0AEB513B5360}" type="presParOf" srcId="{9F526506-310B-48BB-B988-6F583712C391}" destId="{65632532-F733-4494-9694-FA4C1A2E5B94}" srcOrd="0" destOrd="0" presId="urn:microsoft.com/office/officeart/2005/8/layout/orgChart1"/>
    <dgm:cxn modelId="{F73A42C4-7AA2-4853-B50D-CDED16752139}" type="presParOf" srcId="{9F526506-310B-48BB-B988-6F583712C391}" destId="{D07E57C2-2FC1-4EBE-96A8-0B33BB8C7BAC}" srcOrd="1" destOrd="0" presId="urn:microsoft.com/office/officeart/2005/8/layout/orgChart1"/>
    <dgm:cxn modelId="{85E14C6D-457A-43EC-80C9-1CE3CF122CD9}" type="presParOf" srcId="{8EA2034D-DCEF-4AC0-B4AF-1168F17FAD5A}" destId="{91CD9D0A-DCC0-4D4D-AE5A-00D9655AD95B}" srcOrd="1" destOrd="0" presId="urn:microsoft.com/office/officeart/2005/8/layout/orgChart1"/>
    <dgm:cxn modelId="{63424D85-5CB5-42E6-844F-E0C36E810F4B}" type="presParOf" srcId="{8EA2034D-DCEF-4AC0-B4AF-1168F17FAD5A}" destId="{4229C846-EFEF-41CE-85DF-2C81B7F7006C}" srcOrd="2" destOrd="0" presId="urn:microsoft.com/office/officeart/2005/8/layout/orgChart1"/>
    <dgm:cxn modelId="{0718930E-E714-4530-8075-8A394D9613AC}" type="presParOf" srcId="{C1A09CA9-873E-404E-9C87-CEEFF09852E0}" destId="{B8BAF5FD-90EB-43A6-941E-C3E7B7996730}" srcOrd="1" destOrd="0" presId="urn:microsoft.com/office/officeart/2005/8/layout/orgChart1"/>
    <dgm:cxn modelId="{4CF0FF12-4DEE-48BC-8FE3-CDA21856F11F}" type="presParOf" srcId="{B8BAF5FD-90EB-43A6-941E-C3E7B7996730}" destId="{90D0A646-2F31-4A2D-9AA2-69E02DE95EC6}" srcOrd="0" destOrd="0" presId="urn:microsoft.com/office/officeart/2005/8/layout/orgChart1"/>
    <dgm:cxn modelId="{0AA402E3-6FE6-42F0-9E90-0BF7326A1DE2}" type="presParOf" srcId="{90D0A646-2F31-4A2D-9AA2-69E02DE95EC6}" destId="{E11F43D5-1B57-4D71-9B60-C6B82640EBF1}" srcOrd="0" destOrd="0" presId="urn:microsoft.com/office/officeart/2005/8/layout/orgChart1"/>
    <dgm:cxn modelId="{CF093EC5-5A0E-4693-9E60-3415550D75F4}" type="presParOf" srcId="{90D0A646-2F31-4A2D-9AA2-69E02DE95EC6}" destId="{5A85AE4A-C1DD-4A07-885B-C77E9E5E506D}" srcOrd="1" destOrd="0" presId="urn:microsoft.com/office/officeart/2005/8/layout/orgChart1"/>
    <dgm:cxn modelId="{E7E26CC3-1786-43E8-8B44-025BFE044A1A}" type="presParOf" srcId="{B8BAF5FD-90EB-43A6-941E-C3E7B7996730}" destId="{6B46ACE0-227C-4C95-AA63-1D2D7998BC91}" srcOrd="1" destOrd="0" presId="urn:microsoft.com/office/officeart/2005/8/layout/orgChart1"/>
    <dgm:cxn modelId="{B6866E39-5B99-4CDF-B020-D89DCB8217B3}" type="presParOf" srcId="{B8BAF5FD-90EB-43A6-941E-C3E7B7996730}" destId="{04E7B7D0-BFC6-4DCE-AAFC-9CF166DD8868}" srcOrd="2" destOrd="0" presId="urn:microsoft.com/office/officeart/2005/8/layout/orgChart1"/>
    <dgm:cxn modelId="{2396FBA6-AEED-4A2D-8F14-658619822570}" type="presParOf" srcId="{C1A09CA9-873E-404E-9C87-CEEFF09852E0}" destId="{D30EA79B-0ED8-426D-82C3-564BBB43358C}" srcOrd="2" destOrd="0" presId="urn:microsoft.com/office/officeart/2005/8/layout/orgChart1"/>
    <dgm:cxn modelId="{238B4F34-4691-4BE1-9FA6-FE9DD1BE52B2}" type="presParOf" srcId="{D30EA79B-0ED8-426D-82C3-564BBB43358C}" destId="{7298679F-5A94-423B-AC8E-13BD8CA94AEC}" srcOrd="0" destOrd="0" presId="urn:microsoft.com/office/officeart/2005/8/layout/orgChart1"/>
    <dgm:cxn modelId="{6591A9A4-1128-47D1-AE8B-551A85B97559}" type="presParOf" srcId="{7298679F-5A94-423B-AC8E-13BD8CA94AEC}" destId="{65160CCD-B94A-47CF-8779-1BECD94C002B}" srcOrd="0" destOrd="0" presId="urn:microsoft.com/office/officeart/2005/8/layout/orgChart1"/>
    <dgm:cxn modelId="{18A33C6C-6A72-4D9B-B122-3C1DD40F5334}" type="presParOf" srcId="{7298679F-5A94-423B-AC8E-13BD8CA94AEC}" destId="{4C9356F0-98A5-4B2D-A88B-487E6C72230C}" srcOrd="1" destOrd="0" presId="urn:microsoft.com/office/officeart/2005/8/layout/orgChart1"/>
    <dgm:cxn modelId="{EC29ED51-822A-4D99-BEA7-409BC3300251}" type="presParOf" srcId="{D30EA79B-0ED8-426D-82C3-564BBB43358C}" destId="{B69ECF3E-D353-4FE4-A4E3-901934E2CBFD}" srcOrd="1" destOrd="0" presId="urn:microsoft.com/office/officeart/2005/8/layout/orgChart1"/>
    <dgm:cxn modelId="{977B1C2F-D088-4E26-8DD4-292FA51DED8D}" type="presParOf" srcId="{D30EA79B-0ED8-426D-82C3-564BBB43358C}" destId="{A439C1CF-D2CD-40F6-95A6-3AF8A70B40CB}"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440B7F-AB6C-4505-AAE1-A2CF0CFCCD42}">
      <dsp:nvSpPr>
        <dsp:cNvPr id="0" name=""/>
        <dsp:cNvSpPr/>
      </dsp:nvSpPr>
      <dsp:spPr>
        <a:xfrm>
          <a:off x="3276430" y="15468"/>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INTRODUCTION</a:t>
          </a:r>
          <a:endParaRPr lang="en-IN" sz="1900" kern="1200" dirty="0"/>
        </a:p>
      </dsp:txBody>
      <dsp:txXfrm>
        <a:off x="3298976" y="38014"/>
        <a:ext cx="3679737" cy="416764"/>
      </dsp:txXfrm>
    </dsp:sp>
    <dsp:sp modelId="{77D5A99B-D503-4B8C-814C-6DB3EC3D493B}">
      <dsp:nvSpPr>
        <dsp:cNvPr id="0" name=""/>
        <dsp:cNvSpPr/>
      </dsp:nvSpPr>
      <dsp:spPr>
        <a:xfrm>
          <a:off x="3310959" y="487795"/>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EXSISTING SYSTEM</a:t>
          </a:r>
          <a:endParaRPr lang="en-IN" sz="1900" kern="1200"/>
        </a:p>
      </dsp:txBody>
      <dsp:txXfrm>
        <a:off x="3333505" y="510341"/>
        <a:ext cx="3679737" cy="416764"/>
      </dsp:txXfrm>
    </dsp:sp>
    <dsp:sp modelId="{F98E1D46-C154-4C27-81FD-862B23CF7FE2}">
      <dsp:nvSpPr>
        <dsp:cNvPr id="0" name=""/>
        <dsp:cNvSpPr/>
      </dsp:nvSpPr>
      <dsp:spPr>
        <a:xfrm>
          <a:off x="3310959" y="972744"/>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PROPOSED SYSTEM</a:t>
          </a:r>
          <a:endParaRPr lang="en-IN" sz="1900" kern="1200"/>
        </a:p>
      </dsp:txBody>
      <dsp:txXfrm>
        <a:off x="3333505" y="995290"/>
        <a:ext cx="3679737" cy="416764"/>
      </dsp:txXfrm>
    </dsp:sp>
    <dsp:sp modelId="{3CE6CE25-F5EB-4F85-BFFB-9557D0F290D1}">
      <dsp:nvSpPr>
        <dsp:cNvPr id="0" name=""/>
        <dsp:cNvSpPr/>
      </dsp:nvSpPr>
      <dsp:spPr>
        <a:xfrm>
          <a:off x="3310959" y="1457693"/>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dirty="0"/>
            <a:t>PROPOSED SYSTEM ADVANTAGES</a:t>
          </a:r>
          <a:endParaRPr lang="en-IN" sz="1900" kern="1200" dirty="0"/>
        </a:p>
      </dsp:txBody>
      <dsp:txXfrm>
        <a:off x="3333505" y="1480239"/>
        <a:ext cx="3679737" cy="416764"/>
      </dsp:txXfrm>
    </dsp:sp>
    <dsp:sp modelId="{3DAD2731-B194-4919-A51F-DD99EE320DDB}">
      <dsp:nvSpPr>
        <dsp:cNvPr id="0" name=""/>
        <dsp:cNvSpPr/>
      </dsp:nvSpPr>
      <dsp:spPr>
        <a:xfrm>
          <a:off x="3310959" y="1942643"/>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PROPOSED SYSTEM SPECIFICATION</a:t>
          </a:r>
          <a:endParaRPr lang="en-IN" sz="1900" kern="1200"/>
        </a:p>
      </dsp:txBody>
      <dsp:txXfrm>
        <a:off x="3333505" y="1965189"/>
        <a:ext cx="3679737" cy="416764"/>
      </dsp:txXfrm>
    </dsp:sp>
    <dsp:sp modelId="{3F7CDF18-497E-4BDA-B9F3-42B52A9FEC55}">
      <dsp:nvSpPr>
        <dsp:cNvPr id="0" name=""/>
        <dsp:cNvSpPr/>
      </dsp:nvSpPr>
      <dsp:spPr>
        <a:xfrm>
          <a:off x="3310959" y="2427592"/>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DATA FLOW DIAGRAM</a:t>
          </a:r>
          <a:endParaRPr lang="en-IN" sz="1900" kern="1200"/>
        </a:p>
      </dsp:txBody>
      <dsp:txXfrm>
        <a:off x="3333505" y="2450138"/>
        <a:ext cx="3679737" cy="416764"/>
      </dsp:txXfrm>
    </dsp:sp>
    <dsp:sp modelId="{12A62AB1-CFC4-4920-9212-1359C1EE7BF8}">
      <dsp:nvSpPr>
        <dsp:cNvPr id="0" name=""/>
        <dsp:cNvSpPr/>
      </dsp:nvSpPr>
      <dsp:spPr>
        <a:xfrm>
          <a:off x="3310959" y="2912541"/>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GUI</a:t>
          </a:r>
          <a:endParaRPr lang="en-IN" sz="1900" kern="1200"/>
        </a:p>
      </dsp:txBody>
      <dsp:txXfrm>
        <a:off x="3333505" y="2935087"/>
        <a:ext cx="3679737" cy="416764"/>
      </dsp:txXfrm>
    </dsp:sp>
    <dsp:sp modelId="{D7ADB7B9-E2DE-4D0B-8428-FCCA2D9F5F3F}">
      <dsp:nvSpPr>
        <dsp:cNvPr id="0" name=""/>
        <dsp:cNvSpPr/>
      </dsp:nvSpPr>
      <dsp:spPr>
        <a:xfrm>
          <a:off x="3310959" y="3397490"/>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CODE</a:t>
          </a:r>
          <a:endParaRPr lang="en-IN" sz="1900" kern="1200"/>
        </a:p>
      </dsp:txBody>
      <dsp:txXfrm>
        <a:off x="3333505" y="3420036"/>
        <a:ext cx="3679737" cy="416764"/>
      </dsp:txXfrm>
    </dsp:sp>
    <dsp:sp modelId="{2B22AED1-263B-46DF-AE92-8E508F2B5F3F}">
      <dsp:nvSpPr>
        <dsp:cNvPr id="0" name=""/>
        <dsp:cNvSpPr/>
      </dsp:nvSpPr>
      <dsp:spPr>
        <a:xfrm>
          <a:off x="3310959" y="3882440"/>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FUTURE SCOPE</a:t>
          </a:r>
          <a:endParaRPr lang="en-IN" sz="1900" kern="1200"/>
        </a:p>
      </dsp:txBody>
      <dsp:txXfrm>
        <a:off x="3333505" y="3904986"/>
        <a:ext cx="3679737" cy="416764"/>
      </dsp:txXfrm>
    </dsp:sp>
    <dsp:sp modelId="{F6E28253-DAE9-4305-8F92-F49189C5C747}">
      <dsp:nvSpPr>
        <dsp:cNvPr id="0" name=""/>
        <dsp:cNvSpPr/>
      </dsp:nvSpPr>
      <dsp:spPr>
        <a:xfrm>
          <a:off x="3310959" y="4367389"/>
          <a:ext cx="3724829" cy="461856"/>
        </a:xfrm>
        <a:prstGeom prst="roundRect">
          <a:avLst/>
        </a:prstGeom>
        <a:solidFill>
          <a:schemeClr val="tx1">
            <a:alpha val="5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a:lnSpc>
              <a:spcPct val="90000"/>
            </a:lnSpc>
            <a:spcBef>
              <a:spcPct val="0"/>
            </a:spcBef>
            <a:spcAft>
              <a:spcPct val="35000"/>
            </a:spcAft>
            <a:buNone/>
          </a:pPr>
          <a:r>
            <a:rPr lang="en-US" sz="1900" kern="1200"/>
            <a:t>CONLUSION</a:t>
          </a:r>
          <a:endParaRPr lang="en-IN" sz="1900" kern="1200"/>
        </a:p>
      </dsp:txBody>
      <dsp:txXfrm>
        <a:off x="3333505" y="4389935"/>
        <a:ext cx="3679737" cy="4167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665B5D-3C50-418E-BC99-55DE345D4875}">
      <dsp:nvSpPr>
        <dsp:cNvPr id="0" name=""/>
        <dsp:cNvSpPr/>
      </dsp:nvSpPr>
      <dsp:spPr>
        <a:xfrm>
          <a:off x="819" y="833803"/>
          <a:ext cx="3569384" cy="1784692"/>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t>Mathematical modelling:</a:t>
          </a:r>
          <a:r>
            <a:rPr lang="en-US" sz="1400" b="0" i="0" kern="1200" dirty="0"/>
            <a:t>A mathematical technique called </a:t>
          </a:r>
          <a:r>
            <a:rPr lang="en-US" sz="1400" b="0" i="1" kern="1200" dirty="0"/>
            <a:t>discretization</a:t>
          </a:r>
          <a:r>
            <a:rPr lang="en-US" sz="1400" b="0" i="0" kern="1200" dirty="0"/>
            <a:t> is integral to modeling an enormous and complex physical phenomenon like weather. Scientists partition Earth’s atmosphere into thousands of three-dimensional cubes</a:t>
          </a:r>
          <a:endParaRPr lang="en-IN" sz="1400" kern="1200" dirty="0"/>
        </a:p>
      </dsp:txBody>
      <dsp:txXfrm>
        <a:off x="819" y="833803"/>
        <a:ext cx="3569384" cy="1784692"/>
      </dsp:txXfrm>
    </dsp:sp>
    <dsp:sp modelId="{AB35F3C7-0487-40F8-B499-BE945347F997}">
      <dsp:nvSpPr>
        <dsp:cNvPr id="0" name=""/>
        <dsp:cNvSpPr/>
      </dsp:nvSpPr>
      <dsp:spPr>
        <a:xfrm>
          <a:off x="4319774" y="833803"/>
          <a:ext cx="3569384" cy="1784692"/>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Statistical </a:t>
          </a:r>
          <a:r>
            <a:rPr lang="en-US" sz="1400" kern="1200" dirty="0" err="1"/>
            <a:t>modling:Statistical</a:t>
          </a:r>
          <a:r>
            <a:rPr lang="en-US" sz="1400" kern="1200" dirty="0"/>
            <a:t> techniques necessarily </a:t>
          </a:r>
          <a:r>
            <a:rPr lang="en-US" sz="1400" kern="1200" dirty="0" err="1"/>
            <a:t>incorporatyeed</a:t>
          </a:r>
          <a:r>
            <a:rPr lang="en-US" sz="1400" kern="1200" dirty="0"/>
            <a:t> the </a:t>
          </a:r>
          <a:r>
            <a:rPr lang="en-US" sz="1400" kern="1200" dirty="0" err="1"/>
            <a:t>ime</a:t>
          </a:r>
          <a:r>
            <a:rPr lang="en-US" sz="1400" kern="1200" dirty="0"/>
            <a:t> lag. That is ,if one wanted to develop a scheme for forecasting the maximum temperature for tomorrow , the input would consist only of observational data available at the time that the forecast was to be made </a:t>
          </a:r>
          <a:endParaRPr lang="en-IN" sz="1400" kern="1200" dirty="0"/>
        </a:p>
      </dsp:txBody>
      <dsp:txXfrm>
        <a:off x="4319774" y="833803"/>
        <a:ext cx="3569384" cy="1784692"/>
      </dsp:txXfrm>
    </dsp:sp>
    <dsp:sp modelId="{2694BDF2-E7AD-4C35-9BCF-90C39A1A3C9B}">
      <dsp:nvSpPr>
        <dsp:cNvPr id="0" name=""/>
        <dsp:cNvSpPr/>
      </dsp:nvSpPr>
      <dsp:spPr>
        <a:xfrm>
          <a:off x="8638729" y="833803"/>
          <a:ext cx="3569384" cy="1784692"/>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Machine </a:t>
          </a:r>
          <a:r>
            <a:rPr lang="en-US" sz="1400" kern="1200" dirty="0" err="1"/>
            <a:t>learing</a:t>
          </a:r>
          <a:r>
            <a:rPr lang="en-US" sz="1400" kern="1200" dirty="0"/>
            <a:t> modeling:</a:t>
          </a:r>
          <a:r>
            <a:rPr lang="en-US" sz="1400" b="0" i="0" kern="1200" dirty="0"/>
            <a:t>  Applying machine learning to nowcasting, allows us to increase the accuracy and speed of making these </a:t>
          </a:r>
          <a:r>
            <a:rPr lang="en-US" sz="1400" b="0" i="0" kern="1200" dirty="0" err="1"/>
            <a:t>predictionsApplying</a:t>
          </a:r>
          <a:r>
            <a:rPr lang="en-US" sz="1400" b="0" i="0" kern="1200" dirty="0"/>
            <a:t> machine learning to nowcasting, allows us to increase the accuracy and speed of making these predictions Applying machine learning to nowcasting, allows us to increase the accuracy and speed of making these predictions</a:t>
          </a:r>
          <a:endParaRPr lang="en-IN" sz="1400" kern="1200" dirty="0"/>
        </a:p>
      </dsp:txBody>
      <dsp:txXfrm>
        <a:off x="8638729" y="833803"/>
        <a:ext cx="3569384" cy="17846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D962C-2301-43F6-BBF2-7C16C02715E4}">
      <dsp:nvSpPr>
        <dsp:cNvPr id="0" name=""/>
        <dsp:cNvSpPr/>
      </dsp:nvSpPr>
      <dsp:spPr>
        <a:xfrm>
          <a:off x="6306" y="1601289"/>
          <a:ext cx="2630537" cy="13152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dirty="0"/>
            <a:t>A typical feed forward with back propagation network should have at least three layers- an input layer, a hidden layer, and an output layer.</a:t>
          </a:r>
          <a:endParaRPr lang="en-IN" sz="1600" kern="1200" dirty="0"/>
        </a:p>
      </dsp:txBody>
      <dsp:txXfrm>
        <a:off x="6306" y="1601289"/>
        <a:ext cx="2630537" cy="1315268"/>
      </dsp:txXfrm>
    </dsp:sp>
    <dsp:sp modelId="{3EBEAF30-A207-4494-ACCE-B83F36B31160}">
      <dsp:nvSpPr>
        <dsp:cNvPr id="0" name=""/>
        <dsp:cNvSpPr/>
      </dsp:nvSpPr>
      <dsp:spPr>
        <a:xfrm>
          <a:off x="3189256" y="1601289"/>
          <a:ext cx="2630537" cy="13152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Appropriate selection of number of hidden layers and the number of neurons in each of them needs experimentation.</a:t>
          </a:r>
          <a:endParaRPr lang="en-IN" sz="1600" kern="1200" dirty="0"/>
        </a:p>
      </dsp:txBody>
      <dsp:txXfrm>
        <a:off x="3189256" y="1601289"/>
        <a:ext cx="2630537" cy="1315268"/>
      </dsp:txXfrm>
    </dsp:sp>
    <dsp:sp modelId="{7A49959F-3B62-4D75-8147-FF728187C800}">
      <dsp:nvSpPr>
        <dsp:cNvPr id="0" name=""/>
        <dsp:cNvSpPr/>
      </dsp:nvSpPr>
      <dsp:spPr>
        <a:xfrm>
          <a:off x="6372206" y="1601289"/>
          <a:ext cx="2630537" cy="13152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We train the ANN using the NeuralProphet model , a popular training algorithm for the forecasting </a:t>
          </a:r>
          <a:endParaRPr lang="en-IN" sz="1600" kern="1200"/>
        </a:p>
      </dsp:txBody>
      <dsp:txXfrm>
        <a:off x="6372206" y="1601289"/>
        <a:ext cx="2630537" cy="1315268"/>
      </dsp:txXfrm>
    </dsp:sp>
    <dsp:sp modelId="{CF5FB09C-15CE-4C27-A913-D351EA472487}">
      <dsp:nvSpPr>
        <dsp:cNvPr id="0" name=""/>
        <dsp:cNvSpPr/>
      </dsp:nvSpPr>
      <dsp:spPr>
        <a:xfrm>
          <a:off x="9555156" y="1601289"/>
          <a:ext cx="2630537" cy="1315268"/>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kern="1200"/>
            <a:t>It is built on PyTorch and combines Neural Networks and traditional time-series algorithm</a:t>
          </a:r>
          <a:endParaRPr lang="en-IN" sz="1600" kern="1200"/>
        </a:p>
      </dsp:txBody>
      <dsp:txXfrm>
        <a:off x="9555156" y="1601289"/>
        <a:ext cx="2630537" cy="13152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632532-F733-4494-9694-FA4C1A2E5B94}">
      <dsp:nvSpPr>
        <dsp:cNvPr id="0" name=""/>
        <dsp:cNvSpPr/>
      </dsp:nvSpPr>
      <dsp:spPr>
        <a:xfrm>
          <a:off x="0" y="1176534"/>
          <a:ext cx="3564433" cy="178221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Weather forecasting can be done more accurately using ANN. Because daily weather data has multiple parameters such as temperature, humidity, rainfall amount, cloud distance and size, wind speed and direction, etc. </a:t>
          </a:r>
          <a:endParaRPr lang="en-IN" sz="1800" kern="1200" dirty="0"/>
        </a:p>
      </dsp:txBody>
      <dsp:txXfrm>
        <a:off x="0" y="1176534"/>
        <a:ext cx="3564433" cy="1782216"/>
      </dsp:txXfrm>
    </dsp:sp>
    <dsp:sp modelId="{E11F43D5-1B57-4D71-9B60-C6B82640EBF1}">
      <dsp:nvSpPr>
        <dsp:cNvPr id="0" name=""/>
        <dsp:cNvSpPr/>
      </dsp:nvSpPr>
      <dsp:spPr>
        <a:xfrm>
          <a:off x="4313783" y="1155754"/>
          <a:ext cx="3564433" cy="178221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All these parameters are non linear, but they required to be processed together to determine temperature, rainfall, humidity or weather status for the future day. </a:t>
          </a:r>
          <a:endParaRPr lang="en-IN" sz="1800" kern="1200"/>
        </a:p>
      </dsp:txBody>
      <dsp:txXfrm>
        <a:off x="4313783" y="1155754"/>
        <a:ext cx="3564433" cy="1782216"/>
      </dsp:txXfrm>
    </dsp:sp>
    <dsp:sp modelId="{65160CCD-B94A-47CF-8779-1BECD94C002B}">
      <dsp:nvSpPr>
        <dsp:cNvPr id="0" name=""/>
        <dsp:cNvSpPr/>
      </dsp:nvSpPr>
      <dsp:spPr>
        <a:xfrm>
          <a:off x="8626747" y="1155754"/>
          <a:ext cx="3564433" cy="1782216"/>
        </a:xfrm>
        <a:prstGeom prst="rect">
          <a:avLst/>
        </a:prstGeom>
        <a:no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a:t>Such type of applications need complex models and can able to produce the required result by generating the patterns on its own by performing self-learning using the training data given to the model.</a:t>
          </a:r>
          <a:endParaRPr lang="en-IN" sz="1800" kern="1200"/>
        </a:p>
      </dsp:txBody>
      <dsp:txXfrm>
        <a:off x="8626747" y="1155754"/>
        <a:ext cx="3564433" cy="178221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B7CC2-2BBE-1705-C260-F01F713429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04E016D-0D12-F9E1-FF70-A8A454092D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CED7B5-CFB9-6616-D435-D055CF8D0AC9}"/>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5" name="Footer Placeholder 4">
            <a:extLst>
              <a:ext uri="{FF2B5EF4-FFF2-40B4-BE49-F238E27FC236}">
                <a16:creationId xmlns:a16="http://schemas.microsoft.com/office/drawing/2014/main" id="{87C6767D-8EC5-9819-2C1B-31B1422C06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939990-66B9-02A0-4285-7614DF2B2482}"/>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3512564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F308D-13CD-81D1-201C-C61121F9C7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443A82A-0919-4CF9-B7E4-9BBBF9F9A5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D9A7F2-1C26-92E0-85F3-5D17DDBD6B80}"/>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5" name="Footer Placeholder 4">
            <a:extLst>
              <a:ext uri="{FF2B5EF4-FFF2-40B4-BE49-F238E27FC236}">
                <a16:creationId xmlns:a16="http://schemas.microsoft.com/office/drawing/2014/main" id="{D2B8B044-DB41-C3B3-90CB-C0ECF0D2D6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6B5CDA-CF25-A652-B1EB-E67F40486D9F}"/>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1586345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25A508-F745-4171-0900-389D407944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6E9D4A3-3B59-4305-7F74-80D5BB3719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C7DE21-CA43-D760-E19F-2E115DD5A30D}"/>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5" name="Footer Placeholder 4">
            <a:extLst>
              <a:ext uri="{FF2B5EF4-FFF2-40B4-BE49-F238E27FC236}">
                <a16:creationId xmlns:a16="http://schemas.microsoft.com/office/drawing/2014/main" id="{3178DEF9-6329-2B9A-D03A-67799798C0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391366-BFE4-94EC-08E9-AABB6625E19A}"/>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1284043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6DBA5-8EE9-9134-CBBB-ECA0F5E1F6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7D7D3EB-9AD1-0FEC-6B39-D6C49BFAFDE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5E130B9-F787-684F-826B-CF0DD27ADA92}"/>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5" name="Footer Placeholder 4">
            <a:extLst>
              <a:ext uri="{FF2B5EF4-FFF2-40B4-BE49-F238E27FC236}">
                <a16:creationId xmlns:a16="http://schemas.microsoft.com/office/drawing/2014/main" id="{973C7735-D406-1757-A73E-32CB1827D0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724A56-51D7-0519-4653-5C5D2C28D0B6}"/>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264929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A77B4-3928-49D6-A80F-F1E1BD4359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E0E0F8-CD41-0EBD-4D25-991E42FC1C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12F2F1-8638-AA2B-4976-5B282EF87761}"/>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5" name="Footer Placeholder 4">
            <a:extLst>
              <a:ext uri="{FF2B5EF4-FFF2-40B4-BE49-F238E27FC236}">
                <a16:creationId xmlns:a16="http://schemas.microsoft.com/office/drawing/2014/main" id="{A6ADACE5-DBCA-5118-D3CC-C98CDC8573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C996AD-4AEE-C093-B8C3-210EF31A73A5}"/>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20498715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36EDB-152C-1AB1-81B6-22EFD4F3E61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6AAF3A-EF82-26CB-0B13-9B8C731BA0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9F7EB83-4405-9707-4FDB-AEECEA873D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C2EAB7E-F48B-1D6F-CFB1-D96648973AE9}"/>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6" name="Footer Placeholder 5">
            <a:extLst>
              <a:ext uri="{FF2B5EF4-FFF2-40B4-BE49-F238E27FC236}">
                <a16:creationId xmlns:a16="http://schemas.microsoft.com/office/drawing/2014/main" id="{4892A37A-B8F7-CD9E-2F66-D08CF83471D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B2306E-30D1-B7D8-97E8-A36F3D27E03C}"/>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3111495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47DB1-6049-DB61-0C9F-1C9ED60065A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4E2BE1C-CF01-E143-0115-A1A4AE7D3FD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8DB899-C291-FBDE-3766-30733CA9B4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988C2A-A71C-5194-6C68-4C2A523CF3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A672C8-7682-7476-B88A-4D6AD6706B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6B387C-1CE7-135E-4799-D28C26507ECF}"/>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8" name="Footer Placeholder 7">
            <a:extLst>
              <a:ext uri="{FF2B5EF4-FFF2-40B4-BE49-F238E27FC236}">
                <a16:creationId xmlns:a16="http://schemas.microsoft.com/office/drawing/2014/main" id="{1E634B48-5270-8FD9-729B-85D11E7BCC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25F7DBF-A866-E4BD-630E-334268D16B26}"/>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937567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EC98C-991C-DFC4-251E-C95B005058E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181F116-7E51-1699-FE89-6ADBAF5CB4CA}"/>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4" name="Footer Placeholder 3">
            <a:extLst>
              <a:ext uri="{FF2B5EF4-FFF2-40B4-BE49-F238E27FC236}">
                <a16:creationId xmlns:a16="http://schemas.microsoft.com/office/drawing/2014/main" id="{5C9195CD-4D8D-5BB6-9D9D-0A7A1D82F57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009F49-A2C4-3CB3-CAEE-35E0E3637AC6}"/>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30350361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73F302-C4CF-A996-068A-8B5262DC90B9}"/>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3" name="Footer Placeholder 2">
            <a:extLst>
              <a:ext uri="{FF2B5EF4-FFF2-40B4-BE49-F238E27FC236}">
                <a16:creationId xmlns:a16="http://schemas.microsoft.com/office/drawing/2014/main" id="{6B91F7FE-29D4-A64C-9192-9ECBA532717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A9C354F-1212-6A29-DBA2-BE1E87F175BE}"/>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16248127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554E-12A3-F64F-FBF3-A99D61789E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75EB585-59FA-0930-DE1E-9003844E4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7ADBD8A-8D0B-1836-A286-68301A7117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16425A-F49E-9440-724B-0778B51C104A}"/>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6" name="Footer Placeholder 5">
            <a:extLst>
              <a:ext uri="{FF2B5EF4-FFF2-40B4-BE49-F238E27FC236}">
                <a16:creationId xmlns:a16="http://schemas.microsoft.com/office/drawing/2014/main" id="{F6C3F398-A617-26E1-6270-5801266E0F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89228A-6324-3BB0-4C37-4262FCDCE586}"/>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5774162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F9CA0-2720-6DAC-305B-2B30F46DB5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AF07E87-EBCE-259B-0815-83ED8C2812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CBE5F1D-8BAA-B68F-0FA3-8CB594A67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DE3088-AF4B-4236-C384-1053F51D362F}"/>
              </a:ext>
            </a:extLst>
          </p:cNvPr>
          <p:cNvSpPr>
            <a:spLocks noGrp="1"/>
          </p:cNvSpPr>
          <p:nvPr>
            <p:ph type="dt" sz="half" idx="10"/>
          </p:nvPr>
        </p:nvSpPr>
        <p:spPr/>
        <p:txBody>
          <a:bodyPr/>
          <a:lstStyle/>
          <a:p>
            <a:fld id="{283BEC59-2085-442D-A499-F7A257FD0383}" type="datetimeFigureOut">
              <a:rPr lang="en-IN" smtClean="0"/>
              <a:t>06-11-2023</a:t>
            </a:fld>
            <a:endParaRPr lang="en-IN"/>
          </a:p>
        </p:txBody>
      </p:sp>
      <p:sp>
        <p:nvSpPr>
          <p:cNvPr id="6" name="Footer Placeholder 5">
            <a:extLst>
              <a:ext uri="{FF2B5EF4-FFF2-40B4-BE49-F238E27FC236}">
                <a16:creationId xmlns:a16="http://schemas.microsoft.com/office/drawing/2014/main" id="{70DFEC9F-EDC9-07D3-2687-897F405C96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1A6D94-E431-F658-356C-188A903FADD5}"/>
              </a:ext>
            </a:extLst>
          </p:cNvPr>
          <p:cNvSpPr>
            <a:spLocks noGrp="1"/>
          </p:cNvSpPr>
          <p:nvPr>
            <p:ph type="sldNum" sz="quarter" idx="12"/>
          </p:nvPr>
        </p:nvSpPr>
        <p:spPr/>
        <p:txBody>
          <a:bodyPr/>
          <a:lstStyle/>
          <a:p>
            <a:fld id="{BE7F78ED-FC39-4178-B426-32DD80A05F5D}" type="slidenum">
              <a:rPr lang="en-IN" smtClean="0"/>
              <a:t>‹#›</a:t>
            </a:fld>
            <a:endParaRPr lang="en-IN"/>
          </a:p>
        </p:txBody>
      </p:sp>
    </p:spTree>
    <p:extLst>
      <p:ext uri="{BB962C8B-B14F-4D97-AF65-F5344CB8AC3E}">
        <p14:creationId xmlns:p14="http://schemas.microsoft.com/office/powerpoint/2010/main" val="41111404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1C6DAE-36CC-8D61-B802-A69E6FC2ED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7B44B0-CF7E-8D6C-F4D8-F033D772A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B46239-EC81-9C04-F10E-B06F3CFFA9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3BEC59-2085-442D-A499-F7A257FD0383}" type="datetimeFigureOut">
              <a:rPr lang="en-IN" smtClean="0"/>
              <a:t>06-11-2023</a:t>
            </a:fld>
            <a:endParaRPr lang="en-IN"/>
          </a:p>
        </p:txBody>
      </p:sp>
      <p:sp>
        <p:nvSpPr>
          <p:cNvPr id="5" name="Footer Placeholder 4">
            <a:extLst>
              <a:ext uri="{FF2B5EF4-FFF2-40B4-BE49-F238E27FC236}">
                <a16:creationId xmlns:a16="http://schemas.microsoft.com/office/drawing/2014/main" id="{6E662F58-0CFA-5569-8EED-8475176B1E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B447939-68FA-6A8A-686E-ABFF5C335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7F78ED-FC39-4178-B426-32DD80A05F5D}" type="slidenum">
              <a:rPr lang="en-IN" smtClean="0"/>
              <a:t>‹#›</a:t>
            </a:fld>
            <a:endParaRPr lang="en-IN"/>
          </a:p>
        </p:txBody>
      </p:sp>
    </p:spTree>
    <p:extLst>
      <p:ext uri="{BB962C8B-B14F-4D97-AF65-F5344CB8AC3E}">
        <p14:creationId xmlns:p14="http://schemas.microsoft.com/office/powerpoint/2010/main" val="372650275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6.sv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png"/><Relationship Id="rId7" Type="http://schemas.openxmlformats.org/officeDocument/2006/relationships/diagramColors" Target="../diagrams/colors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5.png"/><Relationship Id="rId7" Type="http://schemas.openxmlformats.org/officeDocument/2006/relationships/diagramQuickStyle" Target="../diagrams/quickStyle2.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sv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5.png"/><Relationship Id="rId7" Type="http://schemas.openxmlformats.org/officeDocument/2006/relationships/diagramQuickStyle" Target="../diagrams/quickStyle3.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6.sv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5.png"/><Relationship Id="rId7" Type="http://schemas.openxmlformats.org/officeDocument/2006/relationships/diagramQuickStyle" Target="../diagrams/quickStyle4.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diagramLayout" Target="../diagrams/layout4.xml"/><Relationship Id="rId5" Type="http://schemas.openxmlformats.org/officeDocument/2006/relationships/diagramData" Target="../diagrams/data4.xml"/><Relationship Id="rId10" Type="http://schemas.openxmlformats.org/officeDocument/2006/relationships/image" Target="../media/image7.png"/><Relationship Id="rId4" Type="http://schemas.openxmlformats.org/officeDocument/2006/relationships/image" Target="../media/image6.sv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5.png"/><Relationship Id="rId7"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10.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CD83768E-B304-3C0C-81BB-EF65D46A8367}"/>
              </a:ext>
            </a:extLst>
          </p:cNvPr>
          <p:cNvPicPr>
            <a:picLocks noChangeAspect="1"/>
          </p:cNvPicPr>
          <p:nvPr/>
        </p:nvPicPr>
        <p:blipFill>
          <a:blip r:embed="rId2"/>
          <a:stretch>
            <a:fillRect/>
          </a:stretch>
        </p:blipFill>
        <p:spPr>
          <a:xfrm>
            <a:off x="26848" y="0"/>
            <a:ext cx="3554048" cy="2486025"/>
          </a:xfrm>
          <a:prstGeom prst="rect">
            <a:avLst/>
          </a:prstGeom>
        </p:spPr>
      </p:pic>
      <p:grpSp>
        <p:nvGrpSpPr>
          <p:cNvPr id="18" name="Group 17">
            <a:extLst>
              <a:ext uri="{FF2B5EF4-FFF2-40B4-BE49-F238E27FC236}">
                <a16:creationId xmlns:a16="http://schemas.microsoft.com/office/drawing/2014/main" id="{2DB70B99-0B0F-B70B-570A-43347BAD17CB}"/>
              </a:ext>
            </a:extLst>
          </p:cNvPr>
          <p:cNvGrpSpPr/>
          <p:nvPr/>
        </p:nvGrpSpPr>
        <p:grpSpPr>
          <a:xfrm>
            <a:off x="-1508950" y="307413"/>
            <a:ext cx="9667875" cy="5743882"/>
            <a:chOff x="-1519509" y="79856"/>
            <a:chExt cx="9667875" cy="5743882"/>
          </a:xfrm>
        </p:grpSpPr>
        <p:sp>
          <p:nvSpPr>
            <p:cNvPr id="14" name="Rectangle 13">
              <a:extLst>
                <a:ext uri="{FF2B5EF4-FFF2-40B4-BE49-F238E27FC236}">
                  <a16:creationId xmlns:a16="http://schemas.microsoft.com/office/drawing/2014/main" id="{3E21F09F-EA51-F4AD-8986-A130FD364472}"/>
                </a:ext>
              </a:extLst>
            </p:cNvPr>
            <p:cNvSpPr/>
            <p:nvPr/>
          </p:nvSpPr>
          <p:spPr>
            <a:xfrm rot="19373397">
              <a:off x="-1519509" y="79856"/>
              <a:ext cx="9667875" cy="5743882"/>
            </a:xfrm>
            <a:prstGeom prst="rect">
              <a:avLst/>
            </a:prstGeom>
            <a:solidFill>
              <a:schemeClr val="accent1">
                <a:lumMod val="20000"/>
                <a:lumOff val="80000"/>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6" name="TextBox 15">
              <a:extLst>
                <a:ext uri="{FF2B5EF4-FFF2-40B4-BE49-F238E27FC236}">
                  <a16:creationId xmlns:a16="http://schemas.microsoft.com/office/drawing/2014/main" id="{461F3BFF-DA52-AF82-208C-7972BBC6EB3C}"/>
                </a:ext>
              </a:extLst>
            </p:cNvPr>
            <p:cNvSpPr txBox="1"/>
            <p:nvPr/>
          </p:nvSpPr>
          <p:spPr>
            <a:xfrm>
              <a:off x="-80617" y="2260767"/>
              <a:ext cx="4752975" cy="830997"/>
            </a:xfrm>
            <a:prstGeom prst="rect">
              <a:avLst/>
            </a:prstGeom>
            <a:noFill/>
            <a:ln>
              <a:noFill/>
            </a:ln>
          </p:spPr>
          <p:txBody>
            <a:bodyPr wrap="square" rtlCol="0">
              <a:spAutoFit/>
            </a:bodyPr>
            <a:lstStyle/>
            <a:p>
              <a:r>
                <a:rPr lang="en-US" sz="4800" b="1" u="sng" dirty="0"/>
                <a:t>Weather forecast</a:t>
              </a:r>
              <a:endParaRPr lang="en-IN" sz="4800" b="1" u="sng" dirty="0"/>
            </a:p>
          </p:txBody>
        </p:sp>
        <p:sp>
          <p:nvSpPr>
            <p:cNvPr id="17" name="TextBox 16">
              <a:extLst>
                <a:ext uri="{FF2B5EF4-FFF2-40B4-BE49-F238E27FC236}">
                  <a16:creationId xmlns:a16="http://schemas.microsoft.com/office/drawing/2014/main" id="{A451D873-1F9F-75A3-E398-409DCA077863}"/>
                </a:ext>
              </a:extLst>
            </p:cNvPr>
            <p:cNvSpPr txBox="1"/>
            <p:nvPr/>
          </p:nvSpPr>
          <p:spPr>
            <a:xfrm>
              <a:off x="-80617" y="3045199"/>
              <a:ext cx="4475265" cy="1477328"/>
            </a:xfrm>
            <a:prstGeom prst="rect">
              <a:avLst/>
            </a:prstGeom>
            <a:noFill/>
            <a:ln>
              <a:noFill/>
            </a:ln>
          </p:spPr>
          <p:txBody>
            <a:bodyPr wrap="square" rtlCol="0">
              <a:spAutoFit/>
            </a:bodyPr>
            <a:lstStyle/>
            <a:p>
              <a:r>
                <a:rPr lang="en-US" dirty="0"/>
                <a:t>BY:</a:t>
              </a:r>
            </a:p>
            <a:p>
              <a:r>
                <a:rPr lang="en-US" dirty="0"/>
                <a:t>AMRUTA</a:t>
              </a:r>
            </a:p>
            <a:p>
              <a:r>
                <a:rPr lang="en-US" dirty="0"/>
                <a:t>AMEY</a:t>
              </a:r>
            </a:p>
            <a:p>
              <a:r>
                <a:rPr lang="en-US" dirty="0"/>
                <a:t>DATTATRAY</a:t>
              </a:r>
            </a:p>
            <a:p>
              <a:r>
                <a:rPr lang="en-US" dirty="0"/>
                <a:t>SIDDHESH</a:t>
              </a:r>
              <a:endParaRPr lang="en-IN" dirty="0"/>
            </a:p>
          </p:txBody>
        </p:sp>
      </p:grpSp>
      <p:grpSp>
        <p:nvGrpSpPr>
          <p:cNvPr id="13" name="Group 12">
            <a:extLst>
              <a:ext uri="{FF2B5EF4-FFF2-40B4-BE49-F238E27FC236}">
                <a16:creationId xmlns:a16="http://schemas.microsoft.com/office/drawing/2014/main" id="{EF0E3E1F-60DB-1362-1858-E3D95945DFF1}"/>
              </a:ext>
            </a:extLst>
          </p:cNvPr>
          <p:cNvGrpSpPr/>
          <p:nvPr/>
        </p:nvGrpSpPr>
        <p:grpSpPr>
          <a:xfrm>
            <a:off x="3039609" y="-1863724"/>
            <a:ext cx="9889034" cy="8018562"/>
            <a:chOff x="5747295" y="-2835735"/>
            <a:chExt cx="8662320" cy="8018562"/>
          </a:xfrm>
          <a:blipFill dpi="0" rotWithShape="1">
            <a:blip r:embed="rId3"/>
            <a:srcRect/>
            <a:stretch>
              <a:fillRect l="-113000" t="-23000" r="-121000" b="-10000"/>
            </a:stretch>
          </a:blipFill>
        </p:grpSpPr>
        <p:sp>
          <p:nvSpPr>
            <p:cNvPr id="10" name="Rectangle 9">
              <a:extLst>
                <a:ext uri="{FF2B5EF4-FFF2-40B4-BE49-F238E27FC236}">
                  <a16:creationId xmlns:a16="http://schemas.microsoft.com/office/drawing/2014/main" id="{CC248901-BAF6-6C67-536B-E2525C586658}"/>
                </a:ext>
              </a:extLst>
            </p:cNvPr>
            <p:cNvSpPr/>
            <p:nvPr/>
          </p:nvSpPr>
          <p:spPr>
            <a:xfrm rot="19366194">
              <a:off x="6598200" y="-177823"/>
              <a:ext cx="7164000" cy="2556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Rectangle 10">
              <a:extLst>
                <a:ext uri="{FF2B5EF4-FFF2-40B4-BE49-F238E27FC236}">
                  <a16:creationId xmlns:a16="http://schemas.microsoft.com/office/drawing/2014/main" id="{F9ED5CCA-C806-364B-A1D0-8F693F5CFDE1}"/>
                </a:ext>
              </a:extLst>
            </p:cNvPr>
            <p:cNvSpPr/>
            <p:nvPr/>
          </p:nvSpPr>
          <p:spPr>
            <a:xfrm rot="19348118">
              <a:off x="7370640" y="2626827"/>
              <a:ext cx="7038975" cy="2556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119BA75F-7AE0-D278-4D08-E06965C4871C}"/>
                </a:ext>
              </a:extLst>
            </p:cNvPr>
            <p:cNvSpPr/>
            <p:nvPr/>
          </p:nvSpPr>
          <p:spPr>
            <a:xfrm rot="19334953">
              <a:off x="5747295" y="-2835735"/>
              <a:ext cx="7038975" cy="25560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3551051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1000" fill="hold"/>
                                        <p:tgtEl>
                                          <p:spTgt spid="18"/>
                                        </p:tgtEl>
                                        <p:attrNameLst>
                                          <p:attrName>ppt_x</p:attrName>
                                        </p:attrNameLst>
                                      </p:cBhvr>
                                      <p:tavLst>
                                        <p:tav tm="0">
                                          <p:val>
                                            <p:strVal val="0-#ppt_w/2"/>
                                          </p:val>
                                        </p:tav>
                                        <p:tav tm="100000">
                                          <p:val>
                                            <p:strVal val="#ppt_x"/>
                                          </p:val>
                                        </p:tav>
                                      </p:tavLst>
                                    </p:anim>
                                    <p:anim calcmode="lin" valueType="num">
                                      <p:cBhvr additive="base">
                                        <p:cTn id="8" dur="10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1000" fill="hold"/>
                                        <p:tgtEl>
                                          <p:spTgt spid="13"/>
                                        </p:tgtEl>
                                        <p:attrNameLst>
                                          <p:attrName>ppt_x</p:attrName>
                                        </p:attrNameLst>
                                      </p:cBhvr>
                                      <p:tavLst>
                                        <p:tav tm="0">
                                          <p:val>
                                            <p:strVal val="1+#ppt_w/2"/>
                                          </p:val>
                                        </p:tav>
                                        <p:tav tm="100000">
                                          <p:val>
                                            <p:strVal val="#ppt_x"/>
                                          </p:val>
                                        </p:tav>
                                      </p:tavLst>
                                    </p:anim>
                                    <p:anim calcmode="lin" valueType="num">
                                      <p:cBhvr additive="base">
                                        <p:cTn id="12" dur="1000" fill="hold"/>
                                        <p:tgtEl>
                                          <p:spTgt spid="1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1000" fill="hold"/>
                                        <p:tgtEl>
                                          <p:spTgt spid="20"/>
                                        </p:tgtEl>
                                        <p:attrNameLst>
                                          <p:attrName>ppt_x</p:attrName>
                                        </p:attrNameLst>
                                      </p:cBhvr>
                                      <p:tavLst>
                                        <p:tav tm="0">
                                          <p:val>
                                            <p:strVal val="0-#ppt_w/2"/>
                                          </p:val>
                                        </p:tav>
                                        <p:tav tm="100000">
                                          <p:val>
                                            <p:strVal val="#ppt_x"/>
                                          </p:val>
                                        </p:tav>
                                      </p:tavLst>
                                    </p:anim>
                                    <p:anim calcmode="lin" valueType="num">
                                      <p:cBhvr additive="base">
                                        <p:cTn id="16" dur="10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062F2-C67B-5BB4-2B07-ADBC4086501A}"/>
              </a:ext>
            </a:extLst>
          </p:cNvPr>
          <p:cNvPicPr>
            <a:picLocks noChangeAspect="1"/>
          </p:cNvPicPr>
          <p:nvPr/>
        </p:nvPicPr>
        <p:blipFill rotWithShape="1">
          <a:blip r:embed="rId2">
            <a:alphaModFix amt="60000"/>
          </a:blip>
          <a:srcRect t="21875" b="21875"/>
          <a:stretch/>
        </p:blipFill>
        <p:spPr>
          <a:xfrm>
            <a:off x="0" y="0"/>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sp>
        <p:nvSpPr>
          <p:cNvPr id="2" name="TextBox 1">
            <a:extLst>
              <a:ext uri="{FF2B5EF4-FFF2-40B4-BE49-F238E27FC236}">
                <a16:creationId xmlns:a16="http://schemas.microsoft.com/office/drawing/2014/main" id="{81841392-827A-789A-C2DA-7F4976617126}"/>
              </a:ext>
            </a:extLst>
          </p:cNvPr>
          <p:cNvSpPr txBox="1"/>
          <p:nvPr/>
        </p:nvSpPr>
        <p:spPr>
          <a:xfrm>
            <a:off x="472966" y="505626"/>
            <a:ext cx="5623034" cy="1200329"/>
          </a:xfrm>
          <a:prstGeom prst="rect">
            <a:avLst/>
          </a:prstGeom>
          <a:noFill/>
        </p:spPr>
        <p:txBody>
          <a:bodyPr wrap="square" rtlCol="0">
            <a:spAutoFit/>
          </a:bodyPr>
          <a:lstStyle/>
          <a:p>
            <a:r>
              <a:rPr lang="en-US" sz="7200" b="1" dirty="0">
                <a:solidFill>
                  <a:schemeClr val="bg1"/>
                </a:solidFill>
                <a:latin typeface="Bookman Old Style" panose="02050604050505020204" pitchFamily="18" charset="0"/>
              </a:rPr>
              <a:t>CODE</a:t>
            </a:r>
            <a:endParaRPr lang="en-IN" sz="7200" b="1" dirty="0">
              <a:solidFill>
                <a:schemeClr val="bg1"/>
              </a:solidFill>
              <a:latin typeface="Bookman Old Style" panose="02050604050505020204" pitchFamily="18" charset="0"/>
            </a:endParaRPr>
          </a:p>
        </p:txBody>
      </p:sp>
      <p:sp>
        <p:nvSpPr>
          <p:cNvPr id="4" name="TextBox 3">
            <a:extLst>
              <a:ext uri="{FF2B5EF4-FFF2-40B4-BE49-F238E27FC236}">
                <a16:creationId xmlns:a16="http://schemas.microsoft.com/office/drawing/2014/main" id="{4C3E8C2A-42DC-590D-74D6-BC6B173B17C7}"/>
              </a:ext>
            </a:extLst>
          </p:cNvPr>
          <p:cNvSpPr txBox="1"/>
          <p:nvPr/>
        </p:nvSpPr>
        <p:spPr>
          <a:xfrm>
            <a:off x="-4635060" y="0"/>
            <a:ext cx="5623034" cy="2308324"/>
          </a:xfrm>
          <a:prstGeom prst="rect">
            <a:avLst/>
          </a:prstGeom>
          <a:noFill/>
        </p:spPr>
        <p:txBody>
          <a:bodyPr wrap="square" rtlCol="0">
            <a:spAutoFit/>
          </a:bodyPr>
          <a:lstStyle/>
          <a:p>
            <a:r>
              <a:rPr lang="en-US" sz="7200" b="1" dirty="0">
                <a:solidFill>
                  <a:schemeClr val="bg1"/>
                </a:solidFill>
                <a:latin typeface="Bookman Old Style" panose="02050604050505020204" pitchFamily="18" charset="0"/>
              </a:rPr>
              <a:t>FUTURE SCOPE</a:t>
            </a:r>
            <a:endParaRPr lang="en-IN" sz="7200" b="1" dirty="0">
              <a:solidFill>
                <a:schemeClr val="bg1"/>
              </a:solidFill>
              <a:latin typeface="Bookman Old Style" panose="02050604050505020204" pitchFamily="18" charset="0"/>
            </a:endParaRPr>
          </a:p>
        </p:txBody>
      </p:sp>
    </p:spTree>
    <p:extLst>
      <p:ext uri="{BB962C8B-B14F-4D97-AF65-F5344CB8AC3E}">
        <p14:creationId xmlns:p14="http://schemas.microsoft.com/office/powerpoint/2010/main" val="1701826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with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062F2-C67B-5BB4-2B07-ADBC4086501A}"/>
              </a:ext>
            </a:extLst>
          </p:cNvPr>
          <p:cNvPicPr>
            <a:picLocks noChangeAspect="1"/>
          </p:cNvPicPr>
          <p:nvPr/>
        </p:nvPicPr>
        <p:blipFill rotWithShape="1">
          <a:blip r:embed="rId2">
            <a:alphaModFix amt="60000"/>
          </a:blip>
          <a:srcRect t="21875" b="21875"/>
          <a:stretch/>
        </p:blipFill>
        <p:spPr>
          <a:xfrm>
            <a:off x="-110359" y="-35231"/>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sp>
        <p:nvSpPr>
          <p:cNvPr id="2" name="TextBox 1">
            <a:extLst>
              <a:ext uri="{FF2B5EF4-FFF2-40B4-BE49-F238E27FC236}">
                <a16:creationId xmlns:a16="http://schemas.microsoft.com/office/drawing/2014/main" id="{81841392-827A-789A-C2DA-7F4976617126}"/>
              </a:ext>
            </a:extLst>
          </p:cNvPr>
          <p:cNvSpPr txBox="1"/>
          <p:nvPr/>
        </p:nvSpPr>
        <p:spPr>
          <a:xfrm>
            <a:off x="472966" y="346841"/>
            <a:ext cx="5623034" cy="2308324"/>
          </a:xfrm>
          <a:prstGeom prst="rect">
            <a:avLst/>
          </a:prstGeom>
          <a:noFill/>
        </p:spPr>
        <p:txBody>
          <a:bodyPr wrap="square" rtlCol="0">
            <a:spAutoFit/>
          </a:bodyPr>
          <a:lstStyle/>
          <a:p>
            <a:r>
              <a:rPr lang="en-US" sz="7200" b="1" dirty="0">
                <a:solidFill>
                  <a:schemeClr val="bg1"/>
                </a:solidFill>
                <a:latin typeface="Bookman Old Style" panose="02050604050505020204" pitchFamily="18" charset="0"/>
              </a:rPr>
              <a:t>FUTURE SCOPE</a:t>
            </a:r>
            <a:endParaRPr lang="en-IN" sz="7200" b="1" dirty="0">
              <a:solidFill>
                <a:schemeClr val="bg1"/>
              </a:solidFill>
              <a:latin typeface="Bookman Old Style" panose="02050604050505020204" pitchFamily="18" charset="0"/>
            </a:endParaRPr>
          </a:p>
        </p:txBody>
      </p:sp>
      <p:pic>
        <p:nvPicPr>
          <p:cNvPr id="3" name="Picture 2">
            <a:extLst>
              <a:ext uri="{FF2B5EF4-FFF2-40B4-BE49-F238E27FC236}">
                <a16:creationId xmlns:a16="http://schemas.microsoft.com/office/drawing/2014/main" id="{9B8A664B-FAB2-D85E-7665-B9E69C96A3C6}"/>
              </a:ext>
            </a:extLst>
          </p:cNvPr>
          <p:cNvPicPr>
            <a:picLocks noChangeAspect="1"/>
          </p:cNvPicPr>
          <p:nvPr/>
        </p:nvPicPr>
        <p:blipFill>
          <a:blip r:embed="rId5"/>
          <a:stretch>
            <a:fillRect/>
          </a:stretch>
        </p:blipFill>
        <p:spPr>
          <a:xfrm>
            <a:off x="-5666238" y="161355"/>
            <a:ext cx="6139204" cy="3023878"/>
          </a:xfrm>
          <a:prstGeom prst="rect">
            <a:avLst/>
          </a:prstGeom>
        </p:spPr>
      </p:pic>
    </p:spTree>
    <p:extLst>
      <p:ext uri="{BB962C8B-B14F-4D97-AF65-F5344CB8AC3E}">
        <p14:creationId xmlns:p14="http://schemas.microsoft.com/office/powerpoint/2010/main" val="17631923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with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062F2-C67B-5BB4-2B07-ADBC4086501A}"/>
              </a:ext>
            </a:extLst>
          </p:cNvPr>
          <p:cNvPicPr>
            <a:picLocks noChangeAspect="1"/>
          </p:cNvPicPr>
          <p:nvPr/>
        </p:nvPicPr>
        <p:blipFill rotWithShape="1">
          <a:blip r:embed="rId2">
            <a:alphaModFix amt="60000"/>
          </a:blip>
          <a:srcRect t="21875" b="21875"/>
          <a:stretch/>
        </p:blipFill>
        <p:spPr>
          <a:xfrm>
            <a:off x="0" y="0"/>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sp>
        <p:nvSpPr>
          <p:cNvPr id="2" name="TextBox 1">
            <a:extLst>
              <a:ext uri="{FF2B5EF4-FFF2-40B4-BE49-F238E27FC236}">
                <a16:creationId xmlns:a16="http://schemas.microsoft.com/office/drawing/2014/main" id="{81841392-827A-789A-C2DA-7F4976617126}"/>
              </a:ext>
            </a:extLst>
          </p:cNvPr>
          <p:cNvSpPr txBox="1"/>
          <p:nvPr/>
        </p:nvSpPr>
        <p:spPr>
          <a:xfrm>
            <a:off x="472966" y="331075"/>
            <a:ext cx="5623034" cy="2308324"/>
          </a:xfrm>
          <a:prstGeom prst="rect">
            <a:avLst/>
          </a:prstGeom>
          <a:noFill/>
        </p:spPr>
        <p:txBody>
          <a:bodyPr wrap="square" rtlCol="0">
            <a:spAutoFit/>
          </a:bodyPr>
          <a:lstStyle/>
          <a:p>
            <a:r>
              <a:rPr lang="en-US" sz="7200" b="1" dirty="0">
                <a:solidFill>
                  <a:schemeClr val="bg1"/>
                </a:solidFill>
                <a:latin typeface="Poor Richard" panose="02080502050505020702" pitchFamily="18" charset="0"/>
              </a:rPr>
              <a:t>LANGUAGE  USED</a:t>
            </a:r>
          </a:p>
        </p:txBody>
      </p:sp>
      <p:cxnSp>
        <p:nvCxnSpPr>
          <p:cNvPr id="23" name="Straight Connector 22">
            <a:extLst>
              <a:ext uri="{FF2B5EF4-FFF2-40B4-BE49-F238E27FC236}">
                <a16:creationId xmlns:a16="http://schemas.microsoft.com/office/drawing/2014/main" id="{CA90034D-525E-6165-40A4-55C393696EB8}"/>
              </a:ext>
            </a:extLst>
          </p:cNvPr>
          <p:cNvCxnSpPr/>
          <p:nvPr/>
        </p:nvCxnSpPr>
        <p:spPr>
          <a:xfrm>
            <a:off x="6211614" y="2301766"/>
            <a:ext cx="0" cy="4193627"/>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E8629074-F538-2C2B-6506-FAB66A6B6B79}"/>
              </a:ext>
            </a:extLst>
          </p:cNvPr>
          <p:cNvCxnSpPr>
            <a:cxnSpLocks/>
          </p:cNvCxnSpPr>
          <p:nvPr/>
        </p:nvCxnSpPr>
        <p:spPr>
          <a:xfrm>
            <a:off x="6227379" y="2806262"/>
            <a:ext cx="5407573" cy="0"/>
          </a:xfrm>
          <a:prstGeom prst="straightConnector1">
            <a:avLst/>
          </a:prstGeom>
          <a:ln>
            <a:solidFill>
              <a:schemeClr val="bg1"/>
            </a:solidFill>
            <a:tailEnd type="triangle"/>
          </a:ln>
          <a:scene3d>
            <a:camera prst="obliqueTopRight"/>
            <a:lightRig rig="threePt" dir="t"/>
          </a:scene3d>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CEB31437-0CBF-8578-0DEE-E64653CEC799}"/>
              </a:ext>
            </a:extLst>
          </p:cNvPr>
          <p:cNvCxnSpPr>
            <a:cxnSpLocks/>
          </p:cNvCxnSpPr>
          <p:nvPr/>
        </p:nvCxnSpPr>
        <p:spPr>
          <a:xfrm flipH="1">
            <a:off x="788276" y="4398579"/>
            <a:ext cx="5365531" cy="0"/>
          </a:xfrm>
          <a:prstGeom prst="straightConnector1">
            <a:avLst/>
          </a:prstGeom>
          <a:ln>
            <a:solidFill>
              <a:schemeClr val="bg1"/>
            </a:solidFill>
            <a:tailEnd type="triangle"/>
          </a:ln>
          <a:scene3d>
            <a:camera prst="obliqueTopRight"/>
            <a:lightRig rig="threePt" dir="t"/>
          </a:scene3d>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6EC3F4EB-29B1-7043-1441-BAF93FE6C4A2}"/>
              </a:ext>
            </a:extLst>
          </p:cNvPr>
          <p:cNvCxnSpPr>
            <a:cxnSpLocks/>
          </p:cNvCxnSpPr>
          <p:nvPr/>
        </p:nvCxnSpPr>
        <p:spPr>
          <a:xfrm>
            <a:off x="6227379" y="5906813"/>
            <a:ext cx="5407573" cy="0"/>
          </a:xfrm>
          <a:prstGeom prst="straightConnector1">
            <a:avLst/>
          </a:prstGeom>
          <a:ln>
            <a:solidFill>
              <a:schemeClr val="bg1"/>
            </a:solidFill>
            <a:tailEnd type="triangle"/>
          </a:ln>
          <a:scene3d>
            <a:camera prst="obliqueTopRight"/>
            <a:lightRig rig="threePt" dir="t"/>
          </a:scene3d>
        </p:spPr>
        <p:style>
          <a:lnRef idx="3">
            <a:schemeClr val="dk1"/>
          </a:lnRef>
          <a:fillRef idx="0">
            <a:schemeClr val="dk1"/>
          </a:fillRef>
          <a:effectRef idx="2">
            <a:schemeClr val="dk1"/>
          </a:effectRef>
          <a:fontRef idx="minor">
            <a:schemeClr val="tx1"/>
          </a:fontRef>
        </p:style>
      </p:cxnSp>
      <p:sp>
        <p:nvSpPr>
          <p:cNvPr id="36" name="TextBox 35">
            <a:extLst>
              <a:ext uri="{FF2B5EF4-FFF2-40B4-BE49-F238E27FC236}">
                <a16:creationId xmlns:a16="http://schemas.microsoft.com/office/drawing/2014/main" id="{54F86AE7-51AE-D4C1-663D-5C05A5EDD10F}"/>
              </a:ext>
            </a:extLst>
          </p:cNvPr>
          <p:cNvSpPr txBox="1"/>
          <p:nvPr/>
        </p:nvSpPr>
        <p:spPr>
          <a:xfrm>
            <a:off x="6448096" y="1907628"/>
            <a:ext cx="4966137" cy="1231106"/>
          </a:xfrm>
          <a:prstGeom prst="rect">
            <a:avLst/>
          </a:prstGeom>
          <a:noFill/>
        </p:spPr>
        <p:txBody>
          <a:bodyPr wrap="square" rtlCol="0">
            <a:spAutoFit/>
          </a:bodyPr>
          <a:lstStyle/>
          <a:p>
            <a:r>
              <a:rPr lang="en-US" sz="2800" dirty="0">
                <a:solidFill>
                  <a:schemeClr val="bg1"/>
                </a:solidFill>
              </a:rPr>
              <a:t>The project is mainly consist of Python and its various </a:t>
            </a:r>
            <a:r>
              <a:rPr lang="en-US" sz="2800" dirty="0" err="1">
                <a:solidFill>
                  <a:schemeClr val="bg1"/>
                </a:solidFill>
              </a:rPr>
              <a:t>labiraries</a:t>
            </a:r>
            <a:endParaRPr lang="en-US" sz="2800" dirty="0">
              <a:solidFill>
                <a:schemeClr val="bg1"/>
              </a:solidFill>
            </a:endParaRPr>
          </a:p>
          <a:p>
            <a:endParaRPr lang="en-IN" dirty="0"/>
          </a:p>
        </p:txBody>
      </p:sp>
      <p:sp>
        <p:nvSpPr>
          <p:cNvPr id="37" name="TextBox 36">
            <a:extLst>
              <a:ext uri="{FF2B5EF4-FFF2-40B4-BE49-F238E27FC236}">
                <a16:creationId xmlns:a16="http://schemas.microsoft.com/office/drawing/2014/main" id="{9B350C7A-4F94-4967-53E6-3C69AD25FD57}"/>
              </a:ext>
            </a:extLst>
          </p:cNvPr>
          <p:cNvSpPr txBox="1"/>
          <p:nvPr/>
        </p:nvSpPr>
        <p:spPr>
          <a:xfrm>
            <a:off x="677923" y="2970474"/>
            <a:ext cx="5517927" cy="1661993"/>
          </a:xfrm>
          <a:prstGeom prst="rect">
            <a:avLst/>
          </a:prstGeom>
          <a:noFill/>
        </p:spPr>
        <p:txBody>
          <a:bodyPr wrap="square" rtlCol="0">
            <a:spAutoFit/>
          </a:bodyPr>
          <a:lstStyle/>
          <a:p>
            <a:r>
              <a:rPr lang="en-US" sz="2800" dirty="0">
                <a:solidFill>
                  <a:schemeClr val="bg1"/>
                </a:solidFill>
              </a:rPr>
              <a:t>The frontend is made using </a:t>
            </a:r>
            <a:r>
              <a:rPr lang="en-US" sz="2800" dirty="0" err="1">
                <a:solidFill>
                  <a:schemeClr val="bg1"/>
                </a:solidFill>
              </a:rPr>
              <a:t>tkinter</a:t>
            </a:r>
            <a:r>
              <a:rPr lang="en-US" sz="2800" dirty="0">
                <a:solidFill>
                  <a:schemeClr val="bg1"/>
                </a:solidFill>
              </a:rPr>
              <a:t>(the whole styling of application was done only by </a:t>
            </a:r>
            <a:r>
              <a:rPr lang="en-US" sz="2800" dirty="0" err="1">
                <a:solidFill>
                  <a:schemeClr val="bg1"/>
                </a:solidFill>
              </a:rPr>
              <a:t>tkinter</a:t>
            </a:r>
            <a:endParaRPr lang="en-IN" sz="2800" dirty="0">
              <a:solidFill>
                <a:schemeClr val="bg1"/>
              </a:solidFill>
            </a:endParaRPr>
          </a:p>
          <a:p>
            <a:endParaRPr lang="en-IN" dirty="0"/>
          </a:p>
        </p:txBody>
      </p:sp>
      <p:sp>
        <p:nvSpPr>
          <p:cNvPr id="38" name="TextBox 37">
            <a:extLst>
              <a:ext uri="{FF2B5EF4-FFF2-40B4-BE49-F238E27FC236}">
                <a16:creationId xmlns:a16="http://schemas.microsoft.com/office/drawing/2014/main" id="{4A2C7E73-1064-F111-D15D-DF905CC270C1}"/>
              </a:ext>
            </a:extLst>
          </p:cNvPr>
          <p:cNvSpPr txBox="1"/>
          <p:nvPr/>
        </p:nvSpPr>
        <p:spPr>
          <a:xfrm>
            <a:off x="6432336" y="4948533"/>
            <a:ext cx="5186854" cy="1231106"/>
          </a:xfrm>
          <a:prstGeom prst="rect">
            <a:avLst/>
          </a:prstGeom>
          <a:noFill/>
        </p:spPr>
        <p:txBody>
          <a:bodyPr wrap="square" rtlCol="0">
            <a:spAutoFit/>
          </a:bodyPr>
          <a:lstStyle/>
          <a:p>
            <a:r>
              <a:rPr lang="en-US" sz="2800" dirty="0">
                <a:solidFill>
                  <a:schemeClr val="bg1"/>
                </a:solidFill>
              </a:rPr>
              <a:t>Backend (main module) uses ANN algorithm Neural Prophet</a:t>
            </a:r>
            <a:endParaRPr lang="en-IN" sz="2800" dirty="0">
              <a:solidFill>
                <a:schemeClr val="bg1"/>
              </a:solidFill>
            </a:endParaRPr>
          </a:p>
          <a:p>
            <a:endParaRPr lang="en-IN" dirty="0"/>
          </a:p>
        </p:txBody>
      </p:sp>
      <p:pic>
        <p:nvPicPr>
          <p:cNvPr id="39" name="Picture 38">
            <a:extLst>
              <a:ext uri="{FF2B5EF4-FFF2-40B4-BE49-F238E27FC236}">
                <a16:creationId xmlns:a16="http://schemas.microsoft.com/office/drawing/2014/main" id="{0171DB51-29E0-9D04-1D86-6C799C4C0D7D}"/>
              </a:ext>
            </a:extLst>
          </p:cNvPr>
          <p:cNvPicPr>
            <a:picLocks noChangeAspect="1"/>
          </p:cNvPicPr>
          <p:nvPr/>
        </p:nvPicPr>
        <p:blipFill>
          <a:blip r:embed="rId5"/>
          <a:stretch>
            <a:fillRect/>
          </a:stretch>
        </p:blipFill>
        <p:spPr>
          <a:xfrm>
            <a:off x="-6233215" y="0"/>
            <a:ext cx="6706181" cy="1926503"/>
          </a:xfrm>
          <a:prstGeom prst="rect">
            <a:avLst/>
          </a:prstGeom>
        </p:spPr>
      </p:pic>
    </p:spTree>
    <p:extLst>
      <p:ext uri="{BB962C8B-B14F-4D97-AF65-F5344CB8AC3E}">
        <p14:creationId xmlns:p14="http://schemas.microsoft.com/office/powerpoint/2010/main" val="1461663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with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062F2-C67B-5BB4-2B07-ADBC4086501A}"/>
              </a:ext>
            </a:extLst>
          </p:cNvPr>
          <p:cNvPicPr>
            <a:picLocks noChangeAspect="1"/>
          </p:cNvPicPr>
          <p:nvPr/>
        </p:nvPicPr>
        <p:blipFill rotWithShape="1">
          <a:blip r:embed="rId2">
            <a:alphaModFix amt="60000"/>
          </a:blip>
          <a:srcRect t="21875" b="21875"/>
          <a:stretch/>
        </p:blipFill>
        <p:spPr>
          <a:xfrm>
            <a:off x="0" y="0"/>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sp>
        <p:nvSpPr>
          <p:cNvPr id="2" name="TextBox 1">
            <a:extLst>
              <a:ext uri="{FF2B5EF4-FFF2-40B4-BE49-F238E27FC236}">
                <a16:creationId xmlns:a16="http://schemas.microsoft.com/office/drawing/2014/main" id="{81841392-827A-789A-C2DA-7F4976617126}"/>
              </a:ext>
            </a:extLst>
          </p:cNvPr>
          <p:cNvSpPr txBox="1"/>
          <p:nvPr/>
        </p:nvSpPr>
        <p:spPr>
          <a:xfrm>
            <a:off x="472966" y="362606"/>
            <a:ext cx="5927834" cy="1200329"/>
          </a:xfrm>
          <a:prstGeom prst="rect">
            <a:avLst/>
          </a:prstGeom>
          <a:noFill/>
        </p:spPr>
        <p:txBody>
          <a:bodyPr wrap="square" rtlCol="0">
            <a:spAutoFit/>
          </a:bodyPr>
          <a:lstStyle/>
          <a:p>
            <a:r>
              <a:rPr lang="en-US" sz="7200" b="1" dirty="0">
                <a:solidFill>
                  <a:schemeClr val="bg1"/>
                </a:solidFill>
                <a:latin typeface="Poor Richard" panose="02080502050505020702" pitchFamily="18" charset="0"/>
              </a:rPr>
              <a:t>CONCLUSION</a:t>
            </a:r>
            <a:endParaRPr lang="en-IN" sz="7200" b="1" dirty="0">
              <a:solidFill>
                <a:schemeClr val="bg1"/>
              </a:solidFill>
              <a:latin typeface="Poor Richard" panose="02080502050505020702" pitchFamily="18" charset="0"/>
            </a:endParaRPr>
          </a:p>
        </p:txBody>
      </p:sp>
      <p:sp>
        <p:nvSpPr>
          <p:cNvPr id="3" name="TextBox 2">
            <a:extLst>
              <a:ext uri="{FF2B5EF4-FFF2-40B4-BE49-F238E27FC236}">
                <a16:creationId xmlns:a16="http://schemas.microsoft.com/office/drawing/2014/main" id="{F38B8922-F162-7197-E0F9-0BD1D47C3ACD}"/>
              </a:ext>
            </a:extLst>
          </p:cNvPr>
          <p:cNvSpPr txBox="1"/>
          <p:nvPr/>
        </p:nvSpPr>
        <p:spPr>
          <a:xfrm>
            <a:off x="804041" y="1876097"/>
            <a:ext cx="10594428" cy="4893647"/>
          </a:xfrm>
          <a:prstGeom prst="rect">
            <a:avLst/>
          </a:prstGeom>
          <a:noFill/>
        </p:spPr>
        <p:txBody>
          <a:bodyPr wrap="square" rtlCol="0">
            <a:spAutoFit/>
          </a:bodyPr>
          <a:lstStyle/>
          <a:p>
            <a:r>
              <a:rPr lang="en-US" sz="2400" dirty="0">
                <a:solidFill>
                  <a:schemeClr val="bg1"/>
                </a:solidFill>
                <a:latin typeface="Arial Black" panose="020B0A04020102020204" pitchFamily="34" charset="0"/>
              </a:rPr>
              <a:t>In the past decade, the field of extreme event attribution has made great strides in understanding and explaining extreme events in the context of climate change. This is still an emerging science, however; thus, continued research is required to increase the reliability of event attribution results, particularly for event types that are presently poorly understood. The need for improved understanding is coming at a time when there is increasing inquiry by the public, policy makers, and practitioners about the relationship between specific weather events and climate </a:t>
            </a:r>
            <a:r>
              <a:rPr lang="en-US" sz="2400" dirty="0" err="1">
                <a:solidFill>
                  <a:schemeClr val="bg1"/>
                </a:solidFill>
                <a:latin typeface="Arial Black" panose="020B0A04020102020204" pitchFamily="34" charset="0"/>
              </a:rPr>
              <a:t>changeNational</a:t>
            </a:r>
            <a:r>
              <a:rPr lang="en-US" sz="2400" dirty="0">
                <a:solidFill>
                  <a:schemeClr val="bg1"/>
                </a:solidFill>
                <a:latin typeface="Arial Black" panose="020B0A04020102020204" pitchFamily="34" charset="0"/>
              </a:rPr>
              <a:t> Academies of Sciences, Engineering, and Medicine. 2016. Attribution of Extreme Weather Events in the Context of Climate Change. </a:t>
            </a:r>
            <a:endParaRPr lang="en-IN" sz="2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42058682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with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6C5468-324A-0136-2105-89EA4F3C91A0}"/>
              </a:ext>
            </a:extLst>
          </p:cNvPr>
          <p:cNvPicPr>
            <a:picLocks noChangeAspect="1"/>
          </p:cNvPicPr>
          <p:nvPr/>
        </p:nvPicPr>
        <p:blipFill rotWithShape="1">
          <a:blip r:embed="rId2"/>
          <a:srcRect l="12175" r="12175"/>
          <a:stretch/>
        </p:blipFill>
        <p:spPr>
          <a:xfrm>
            <a:off x="0" y="0"/>
            <a:ext cx="12191999" cy="6858000"/>
          </a:xfrm>
          <a:prstGeom prst="rect">
            <a:avLst/>
          </a:prstGeom>
        </p:spPr>
      </p:pic>
    </p:spTree>
    <p:extLst>
      <p:ext uri="{BB962C8B-B14F-4D97-AF65-F5344CB8AC3E}">
        <p14:creationId xmlns:p14="http://schemas.microsoft.com/office/powerpoint/2010/main" val="817718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4B816-8AC4-0658-7D53-922E94CE4BED}"/>
              </a:ext>
            </a:extLst>
          </p:cNvPr>
          <p:cNvPicPr>
            <a:picLocks noChangeAspect="1"/>
          </p:cNvPicPr>
          <p:nvPr/>
        </p:nvPicPr>
        <p:blipFill rotWithShape="1">
          <a:blip r:embed="rId2"/>
          <a:srcRect t="21875" b="21875"/>
          <a:stretch/>
        </p:blipFill>
        <p:spPr>
          <a:xfrm>
            <a:off x="-2847" y="13127"/>
            <a:ext cx="12192000" cy="6858000"/>
          </a:xfrm>
          <a:prstGeom prst="rect">
            <a:avLst/>
          </a:prstGeom>
          <a:solidFill>
            <a:schemeClr val="accent1"/>
          </a:solidFill>
          <a:ln>
            <a:solidFill>
              <a:schemeClr val="bg1">
                <a:alpha val="66000"/>
              </a:schemeClr>
            </a:solidFill>
          </a:ln>
        </p:spPr>
      </p:pic>
      <p:sp>
        <p:nvSpPr>
          <p:cNvPr id="6" name="Rectangle 5">
            <a:extLst>
              <a:ext uri="{FF2B5EF4-FFF2-40B4-BE49-F238E27FC236}">
                <a16:creationId xmlns:a16="http://schemas.microsoft.com/office/drawing/2014/main" id="{4CA3CC59-9842-2696-82AB-977BD7F18EEB}"/>
              </a:ext>
            </a:extLst>
          </p:cNvPr>
          <p:cNvSpPr/>
          <p:nvPr/>
        </p:nvSpPr>
        <p:spPr>
          <a:xfrm flipH="1">
            <a:off x="12322133" y="0"/>
            <a:ext cx="548640" cy="6858000"/>
          </a:xfrm>
          <a:prstGeom prst="rect">
            <a:avLst/>
          </a:prstGeom>
          <a:solidFill>
            <a:schemeClr val="tx1">
              <a:lumMod val="85000"/>
              <a:lumOff val="1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18829528-AEBF-C5DF-D2D7-A34E84871DAD}"/>
              </a:ext>
            </a:extLst>
          </p:cNvPr>
          <p:cNvSpPr txBox="1"/>
          <p:nvPr/>
        </p:nvSpPr>
        <p:spPr>
          <a:xfrm>
            <a:off x="-538483" y="-256263"/>
            <a:ext cx="7227550" cy="3477875"/>
          </a:xfrm>
          <a:prstGeom prst="rect">
            <a:avLst/>
          </a:prstGeom>
          <a:noFill/>
        </p:spPr>
        <p:txBody>
          <a:bodyPr wrap="square" rtlCol="0">
            <a:spAutoFit/>
          </a:bodyPr>
          <a:lstStyle/>
          <a:p>
            <a:pPr algn="ctr"/>
            <a:r>
              <a:rPr lang="en-US" sz="11000" b="1" dirty="0">
                <a:solidFill>
                  <a:schemeClr val="tx1">
                    <a:lumMod val="95000"/>
                    <a:lumOff val="5000"/>
                  </a:schemeClr>
                </a:solidFill>
                <a:latin typeface="Comic Sans MS" panose="030F0702030302020204" pitchFamily="66" charset="0"/>
              </a:rPr>
              <a:t>Weather forecast </a:t>
            </a:r>
            <a:endParaRPr lang="en-IN" sz="11000" b="1" dirty="0">
              <a:solidFill>
                <a:schemeClr val="tx1">
                  <a:lumMod val="95000"/>
                  <a:lumOff val="5000"/>
                </a:schemeClr>
              </a:solidFill>
              <a:latin typeface="Comic Sans MS" panose="030F0702030302020204" pitchFamily="66" charset="0"/>
            </a:endParaRPr>
          </a:p>
        </p:txBody>
      </p:sp>
      <p:pic>
        <p:nvPicPr>
          <p:cNvPr id="5" name="Picture 4">
            <a:extLst>
              <a:ext uri="{FF2B5EF4-FFF2-40B4-BE49-F238E27FC236}">
                <a16:creationId xmlns:a16="http://schemas.microsoft.com/office/drawing/2014/main" id="{2D7C6404-FD47-63F3-C83E-B7EA5C982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244103">
            <a:off x="-2844940" y="-1087266"/>
            <a:ext cx="4228288" cy="2002973"/>
          </a:xfrm>
          <a:prstGeom prst="rect">
            <a:avLst/>
          </a:prstGeom>
        </p:spPr>
      </p:pic>
      <p:pic>
        <p:nvPicPr>
          <p:cNvPr id="7" name="Picture 6">
            <a:extLst>
              <a:ext uri="{FF2B5EF4-FFF2-40B4-BE49-F238E27FC236}">
                <a16:creationId xmlns:a16="http://schemas.microsoft.com/office/drawing/2014/main" id="{865375C5-8BA6-C344-F1C4-DF6D840F3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727298">
            <a:off x="11132822" y="-1169517"/>
            <a:ext cx="4228288" cy="2071252"/>
          </a:xfrm>
          <a:prstGeom prst="rect">
            <a:avLst/>
          </a:prstGeom>
        </p:spPr>
      </p:pic>
      <p:sp>
        <p:nvSpPr>
          <p:cNvPr id="8" name="TextBox 7">
            <a:extLst>
              <a:ext uri="{FF2B5EF4-FFF2-40B4-BE49-F238E27FC236}">
                <a16:creationId xmlns:a16="http://schemas.microsoft.com/office/drawing/2014/main" id="{610AB0E5-1CB3-EF8C-E63B-4EC5AF72072F}"/>
              </a:ext>
            </a:extLst>
          </p:cNvPr>
          <p:cNvSpPr txBox="1"/>
          <p:nvPr/>
        </p:nvSpPr>
        <p:spPr>
          <a:xfrm>
            <a:off x="11948241" y="1651212"/>
            <a:ext cx="5108448" cy="584775"/>
          </a:xfrm>
          <a:prstGeom prst="rect">
            <a:avLst/>
          </a:prstGeom>
          <a:noFill/>
        </p:spPr>
        <p:txBody>
          <a:bodyPr wrap="square" rtlCol="0">
            <a:spAutoFit/>
          </a:bodyPr>
          <a:lstStyle/>
          <a:p>
            <a:pPr algn="ctr"/>
            <a:r>
              <a:rPr lang="en-US" sz="3200" dirty="0"/>
              <a:t>Weather forecast</a:t>
            </a:r>
            <a:endParaRPr lang="en-IN" sz="3200" dirty="0"/>
          </a:p>
        </p:txBody>
      </p:sp>
      <p:sp>
        <p:nvSpPr>
          <p:cNvPr id="9" name="TextBox 8">
            <a:extLst>
              <a:ext uri="{FF2B5EF4-FFF2-40B4-BE49-F238E27FC236}">
                <a16:creationId xmlns:a16="http://schemas.microsoft.com/office/drawing/2014/main" id="{7427619C-1BC7-0D05-C745-34DF83E0B9BA}"/>
              </a:ext>
            </a:extLst>
          </p:cNvPr>
          <p:cNvSpPr txBox="1"/>
          <p:nvPr/>
        </p:nvSpPr>
        <p:spPr>
          <a:xfrm>
            <a:off x="12960096" y="2575281"/>
            <a:ext cx="4901184" cy="646331"/>
          </a:xfrm>
          <a:prstGeom prst="rect">
            <a:avLst/>
          </a:prstGeom>
          <a:noFill/>
        </p:spPr>
        <p:txBody>
          <a:bodyPr wrap="square" rtlCol="0">
            <a:spAutoFit/>
          </a:bodyPr>
          <a:lstStyle/>
          <a:p>
            <a:r>
              <a:rPr lang="en-US" dirty="0"/>
              <a:t>S VB BK DFBAS;SED,B;S[FGLB;ADF.;.;</a:t>
            </a:r>
          </a:p>
          <a:p>
            <a:endParaRPr lang="en-IN" dirty="0"/>
          </a:p>
        </p:txBody>
      </p:sp>
      <p:sp>
        <p:nvSpPr>
          <p:cNvPr id="10" name="TextBox 9">
            <a:extLst>
              <a:ext uri="{FF2B5EF4-FFF2-40B4-BE49-F238E27FC236}">
                <a16:creationId xmlns:a16="http://schemas.microsoft.com/office/drawing/2014/main" id="{F0EC0539-F31F-CCD8-5541-67490700F4CA}"/>
              </a:ext>
            </a:extLst>
          </p:cNvPr>
          <p:cNvSpPr txBox="1"/>
          <p:nvPr/>
        </p:nvSpPr>
        <p:spPr>
          <a:xfrm>
            <a:off x="7635765" y="1482674"/>
            <a:ext cx="9553904" cy="523220"/>
          </a:xfrm>
          <a:prstGeom prst="rect">
            <a:avLst/>
          </a:prstGeom>
          <a:noFill/>
        </p:spPr>
        <p:txBody>
          <a:bodyPr wrap="square" rtlCol="0">
            <a:spAutoFit/>
          </a:bodyPr>
          <a:lstStyle/>
          <a:p>
            <a:r>
              <a:rPr lang="en-US" sz="2800" dirty="0">
                <a:latin typeface="Aharoni" panose="02010803020104030203" pitchFamily="2" charset="-79"/>
                <a:cs typeface="Aharoni" panose="02010803020104030203" pitchFamily="2" charset="-79"/>
              </a:rPr>
              <a:t>PRESENTATION OUTLINE</a:t>
            </a:r>
            <a:endParaRPr lang="en-IN" sz="2800" dirty="0">
              <a:latin typeface="Aharoni" panose="02010803020104030203" pitchFamily="2" charset="-79"/>
              <a:cs typeface="Aharoni" panose="02010803020104030203" pitchFamily="2" charset="-79"/>
            </a:endParaRPr>
          </a:p>
        </p:txBody>
      </p:sp>
      <p:graphicFrame>
        <p:nvGraphicFramePr>
          <p:cNvPr id="13" name="Diagram 12">
            <a:extLst>
              <a:ext uri="{FF2B5EF4-FFF2-40B4-BE49-F238E27FC236}">
                <a16:creationId xmlns:a16="http://schemas.microsoft.com/office/drawing/2014/main" id="{FEEF38A4-5491-35AD-B6EF-5C3EF12D3040}"/>
              </a:ext>
            </a:extLst>
          </p:cNvPr>
          <p:cNvGraphicFramePr/>
          <p:nvPr>
            <p:extLst>
              <p:ext uri="{D42A27DB-BD31-4B8C-83A1-F6EECF244321}">
                <p14:modId xmlns:p14="http://schemas.microsoft.com/office/powerpoint/2010/main" val="2836028072"/>
              </p:ext>
            </p:extLst>
          </p:nvPr>
        </p:nvGraphicFramePr>
        <p:xfrm>
          <a:off x="4751456" y="2039035"/>
          <a:ext cx="10346748" cy="483209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619149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4B816-8AC4-0658-7D53-922E94CE4BED}"/>
              </a:ext>
            </a:extLst>
          </p:cNvPr>
          <p:cNvPicPr>
            <a:picLocks noChangeAspect="1"/>
          </p:cNvPicPr>
          <p:nvPr/>
        </p:nvPicPr>
        <p:blipFill rotWithShape="1">
          <a:blip r:embed="rId2"/>
          <a:srcRect t="21875" b="21875"/>
          <a:stretch/>
        </p:blipFill>
        <p:spPr>
          <a:xfrm>
            <a:off x="0" y="0"/>
            <a:ext cx="12192000" cy="6858000"/>
          </a:xfrm>
          <a:prstGeom prst="rect">
            <a:avLst/>
          </a:prstGeom>
          <a:ln>
            <a:solidFill>
              <a:schemeClr val="bg1">
                <a:alpha val="66000"/>
              </a:schemeClr>
            </a:solidFill>
          </a:ln>
        </p:spPr>
      </p:pic>
      <p:sp>
        <p:nvSpPr>
          <p:cNvPr id="6" name="Rectangle 5">
            <a:extLst>
              <a:ext uri="{FF2B5EF4-FFF2-40B4-BE49-F238E27FC236}">
                <a16:creationId xmlns:a16="http://schemas.microsoft.com/office/drawing/2014/main" id="{4CA3CC59-9842-2696-82AB-977BD7F18EEB}"/>
              </a:ext>
            </a:extLst>
          </p:cNvPr>
          <p:cNvSpPr/>
          <p:nvPr/>
        </p:nvSpPr>
        <p:spPr>
          <a:xfrm flipH="1">
            <a:off x="6095999" y="0"/>
            <a:ext cx="6095999" cy="6858000"/>
          </a:xfrm>
          <a:prstGeom prst="rect">
            <a:avLst/>
          </a:prstGeom>
          <a:solidFill>
            <a:schemeClr val="tx1">
              <a:lumMod val="85000"/>
              <a:lumOff val="15000"/>
              <a:alpha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2D7C6404-FD47-63F3-C83E-B7EA5C982D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39379">
            <a:off x="-541041" y="-36919"/>
            <a:ext cx="2930349" cy="2071252"/>
          </a:xfrm>
          <a:prstGeom prst="rect">
            <a:avLst/>
          </a:prstGeom>
        </p:spPr>
      </p:pic>
      <p:pic>
        <p:nvPicPr>
          <p:cNvPr id="7" name="Picture 6">
            <a:extLst>
              <a:ext uri="{FF2B5EF4-FFF2-40B4-BE49-F238E27FC236}">
                <a16:creationId xmlns:a16="http://schemas.microsoft.com/office/drawing/2014/main" id="{865375C5-8BA6-C344-F1C4-DF6D840F395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908905">
            <a:off x="9863309" y="197547"/>
            <a:ext cx="2889260" cy="1983565"/>
          </a:xfrm>
          <a:prstGeom prst="rect">
            <a:avLst/>
          </a:prstGeom>
        </p:spPr>
      </p:pic>
      <p:sp>
        <p:nvSpPr>
          <p:cNvPr id="8" name="TextBox 7">
            <a:extLst>
              <a:ext uri="{FF2B5EF4-FFF2-40B4-BE49-F238E27FC236}">
                <a16:creationId xmlns:a16="http://schemas.microsoft.com/office/drawing/2014/main" id="{BBE93A40-B21C-671C-E7BF-C497EE9996F1}"/>
              </a:ext>
            </a:extLst>
          </p:cNvPr>
          <p:cNvSpPr txBox="1"/>
          <p:nvPr/>
        </p:nvSpPr>
        <p:spPr>
          <a:xfrm>
            <a:off x="6972746" y="1497887"/>
            <a:ext cx="4901184"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8CDE8846-9479-ACE6-9689-BF640E0DB998}"/>
              </a:ext>
            </a:extLst>
          </p:cNvPr>
          <p:cNvSpPr txBox="1"/>
          <p:nvPr/>
        </p:nvSpPr>
        <p:spPr>
          <a:xfrm>
            <a:off x="6288374" y="322289"/>
            <a:ext cx="5585556" cy="6186309"/>
          </a:xfrm>
          <a:prstGeom prst="rect">
            <a:avLst/>
          </a:prstGeom>
          <a:noFill/>
        </p:spPr>
        <p:txBody>
          <a:bodyPr wrap="square" rtlCol="0">
            <a:spAutoFit/>
          </a:bodyPr>
          <a:lstStyle/>
          <a:p>
            <a:pPr algn="ctr"/>
            <a:r>
              <a:rPr lang="en-US" sz="3600" dirty="0"/>
              <a:t>INTRODUCTION</a:t>
            </a:r>
          </a:p>
          <a:p>
            <a:pPr algn="ctr"/>
            <a:endParaRPr lang="en-US" dirty="0"/>
          </a:p>
          <a:p>
            <a:pPr algn="ctr"/>
            <a:endParaRPr lang="en-US" dirty="0"/>
          </a:p>
          <a:p>
            <a:pPr marL="285750" indent="-285750">
              <a:buFont typeface="Arial" panose="020B0604020202020204" pitchFamily="34" charset="0"/>
              <a:buChar char="•"/>
            </a:pPr>
            <a:r>
              <a:rPr lang="en-US" dirty="0">
                <a:solidFill>
                  <a:schemeClr val="bg1"/>
                </a:solidFill>
              </a:rPr>
              <a:t>Weather forecasting is a process of identifying and predicting to certain accuracy the climatic conditions using multiple technologies</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 Nowadays there are many approaches we are using for weather forecasting. Mathematical modeling, statistical modeling and artificial intelligence techniques are some of them.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 We are using ANN which is based on smart analyzing the trend from historical data. The other models are accurate in calculation but not in predictions the can not able to adapt the irregular patterns of data which can neither be written in form of function or deducted as formula</a:t>
            </a:r>
          </a:p>
          <a:p>
            <a:pPr algn="ctr"/>
            <a:endParaRPr lang="en-US" dirty="0"/>
          </a:p>
          <a:p>
            <a:pPr algn="ctr"/>
            <a:endParaRPr lang="en-US" dirty="0"/>
          </a:p>
          <a:p>
            <a:pPr algn="ctr"/>
            <a:endParaRPr lang="en-IN" dirty="0"/>
          </a:p>
        </p:txBody>
      </p:sp>
    </p:spTree>
    <p:extLst>
      <p:ext uri="{BB962C8B-B14F-4D97-AF65-F5344CB8AC3E}">
        <p14:creationId xmlns:p14="http://schemas.microsoft.com/office/powerpoint/2010/main" val="7376390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ED6A6322-87AB-055D-4BB6-4ABF41F63C43}"/>
              </a:ext>
            </a:extLst>
          </p:cNvPr>
          <p:cNvPicPr>
            <a:picLocks noChangeAspect="1"/>
          </p:cNvPicPr>
          <p:nvPr/>
        </p:nvPicPr>
        <p:blipFill rotWithShape="1">
          <a:blip r:embed="rId2">
            <a:alphaModFix amt="60000"/>
          </a:blip>
          <a:srcRect t="21875" b="21875"/>
          <a:stretch/>
        </p:blipFill>
        <p:spPr>
          <a:xfrm>
            <a:off x="0" y="0"/>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graphicFrame>
        <p:nvGraphicFramePr>
          <p:cNvPr id="4" name="Content Placeholder 3">
            <a:extLst>
              <a:ext uri="{FF2B5EF4-FFF2-40B4-BE49-F238E27FC236}">
                <a16:creationId xmlns:a16="http://schemas.microsoft.com/office/drawing/2014/main" id="{571BA048-EC02-974D-6A83-1D915B791831}"/>
              </a:ext>
            </a:extLst>
          </p:cNvPr>
          <p:cNvGraphicFramePr>
            <a:graphicFrameLocks/>
          </p:cNvGraphicFramePr>
          <p:nvPr>
            <p:extLst>
              <p:ext uri="{D42A27DB-BD31-4B8C-83A1-F6EECF244321}">
                <p14:modId xmlns:p14="http://schemas.microsoft.com/office/powerpoint/2010/main" val="1772637618"/>
              </p:ext>
            </p:extLst>
          </p:nvPr>
        </p:nvGraphicFramePr>
        <p:xfrm>
          <a:off x="-84666" y="3625834"/>
          <a:ext cx="12208933" cy="345229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0" name="TextBox 9">
            <a:extLst>
              <a:ext uri="{FF2B5EF4-FFF2-40B4-BE49-F238E27FC236}">
                <a16:creationId xmlns:a16="http://schemas.microsoft.com/office/drawing/2014/main" id="{E5C86717-16A7-D09F-F381-38E7969DCB4A}"/>
              </a:ext>
            </a:extLst>
          </p:cNvPr>
          <p:cNvSpPr txBox="1"/>
          <p:nvPr/>
        </p:nvSpPr>
        <p:spPr>
          <a:xfrm>
            <a:off x="67733" y="171433"/>
            <a:ext cx="10363199" cy="3647152"/>
          </a:xfrm>
          <a:prstGeom prst="rect">
            <a:avLst/>
          </a:prstGeom>
          <a:noFill/>
        </p:spPr>
        <p:txBody>
          <a:bodyPr wrap="square" rtlCol="0">
            <a:spAutoFit/>
          </a:bodyPr>
          <a:lstStyle/>
          <a:p>
            <a:r>
              <a:rPr kumimoji="0" lang="en-US" sz="7700" b="1" i="0" u="none" strike="noStrike" kern="1200" cap="none" spc="0" normalizeH="0" baseline="0" noProof="0" dirty="0">
                <a:ln>
                  <a:noFill/>
                </a:ln>
                <a:solidFill>
                  <a:schemeClr val="bg1"/>
                </a:solidFill>
                <a:effectLst/>
                <a:uLnTx/>
                <a:uFillTx/>
                <a:latin typeface="Poor Richard" panose="02080502050505020702" pitchFamily="18" charset="0"/>
                <a:ea typeface="+mj-ea"/>
                <a:cs typeface="+mj-cs"/>
              </a:rPr>
              <a:t>EXISTING METHODOLOGY and LIMITATIONS</a:t>
            </a:r>
            <a:endParaRPr lang="en-IN" sz="7700" b="1" dirty="0">
              <a:solidFill>
                <a:schemeClr val="bg1"/>
              </a:solidFill>
              <a:latin typeface="Poor Richard" panose="02080502050505020702" pitchFamily="18" charset="0"/>
            </a:endParaRPr>
          </a:p>
        </p:txBody>
      </p:sp>
      <p:cxnSp>
        <p:nvCxnSpPr>
          <p:cNvPr id="13" name="Straight Connector 12">
            <a:extLst>
              <a:ext uri="{FF2B5EF4-FFF2-40B4-BE49-F238E27FC236}">
                <a16:creationId xmlns:a16="http://schemas.microsoft.com/office/drawing/2014/main" id="{9F90348F-7789-6C17-B5DE-DE9DF45899D4}"/>
              </a:ext>
            </a:extLst>
          </p:cNvPr>
          <p:cNvCxnSpPr>
            <a:cxnSpLocks/>
          </p:cNvCxnSpPr>
          <p:nvPr/>
        </p:nvCxnSpPr>
        <p:spPr>
          <a:xfrm>
            <a:off x="3877733" y="4318000"/>
            <a:ext cx="0" cy="2302933"/>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5CC5D290-84A5-A64E-2267-122AA999C1C6}"/>
              </a:ext>
            </a:extLst>
          </p:cNvPr>
          <p:cNvCxnSpPr>
            <a:cxnSpLocks/>
          </p:cNvCxnSpPr>
          <p:nvPr/>
        </p:nvCxnSpPr>
        <p:spPr>
          <a:xfrm>
            <a:off x="8161867" y="4318000"/>
            <a:ext cx="0" cy="2302933"/>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22" name="TextBox 21">
            <a:extLst>
              <a:ext uri="{FF2B5EF4-FFF2-40B4-BE49-F238E27FC236}">
                <a16:creationId xmlns:a16="http://schemas.microsoft.com/office/drawing/2014/main" id="{D28D6BA7-6036-8D0C-8908-DB6309EB7A7F}"/>
              </a:ext>
            </a:extLst>
          </p:cNvPr>
          <p:cNvSpPr txBox="1"/>
          <p:nvPr/>
        </p:nvSpPr>
        <p:spPr>
          <a:xfrm>
            <a:off x="-4657213" y="77632"/>
            <a:ext cx="5266267" cy="2308324"/>
          </a:xfrm>
          <a:prstGeom prst="rect">
            <a:avLst/>
          </a:prstGeom>
          <a:noFill/>
        </p:spPr>
        <p:txBody>
          <a:bodyPr wrap="square" rtlCol="0">
            <a:spAutoFit/>
          </a:bodyPr>
          <a:lstStyle/>
          <a:p>
            <a:r>
              <a:rPr lang="en-US" sz="7200" dirty="0">
                <a:solidFill>
                  <a:schemeClr val="bg1"/>
                </a:solidFill>
              </a:rPr>
              <a:t>PROPOSED SYSTEM</a:t>
            </a:r>
            <a:endParaRPr lang="en-IN" sz="7200" dirty="0">
              <a:solidFill>
                <a:schemeClr val="bg1"/>
              </a:solidFill>
            </a:endParaRPr>
          </a:p>
        </p:txBody>
      </p:sp>
    </p:spTree>
    <p:extLst>
      <p:ext uri="{BB962C8B-B14F-4D97-AF65-F5344CB8AC3E}">
        <p14:creationId xmlns:p14="http://schemas.microsoft.com/office/powerpoint/2010/main" val="345817402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withEffect">
                                  <p:stCondLst>
                                    <p:cond delay="0"/>
                                  </p:stCondLst>
                                  <p:childTnLst>
                                    <p:animScale>
                                      <p:cBhvr>
                                        <p:cTn id="6" dur="2000" fill="hold"/>
                                        <p:tgtEl>
                                          <p:spTgt spid="2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6D4B816-8AC4-0658-7D53-922E94CE4BED}"/>
              </a:ext>
            </a:extLst>
          </p:cNvPr>
          <p:cNvPicPr>
            <a:picLocks noChangeAspect="1"/>
          </p:cNvPicPr>
          <p:nvPr/>
        </p:nvPicPr>
        <p:blipFill rotWithShape="1">
          <a:blip r:embed="rId2">
            <a:alphaModFix amt="60000"/>
          </a:blip>
          <a:srcRect t="21875" b="21875"/>
          <a:stretch/>
        </p:blipFill>
        <p:spPr>
          <a:xfrm>
            <a:off x="0" y="27432"/>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sp>
        <p:nvSpPr>
          <p:cNvPr id="10" name="TextBox 9">
            <a:extLst>
              <a:ext uri="{FF2B5EF4-FFF2-40B4-BE49-F238E27FC236}">
                <a16:creationId xmlns:a16="http://schemas.microsoft.com/office/drawing/2014/main" id="{E5C86717-16A7-D09F-F381-38E7969DCB4A}"/>
              </a:ext>
            </a:extLst>
          </p:cNvPr>
          <p:cNvSpPr txBox="1"/>
          <p:nvPr/>
        </p:nvSpPr>
        <p:spPr>
          <a:xfrm>
            <a:off x="0" y="0"/>
            <a:ext cx="8856811"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prstClr val="white"/>
                </a:solidFill>
                <a:effectLst/>
                <a:uLnTx/>
                <a:uFillTx/>
                <a:latin typeface="PMingLiU-ExtB" panose="02020500000000000000" pitchFamily="18" charset="-120"/>
                <a:ea typeface="PMingLiU-ExtB" panose="02020500000000000000" pitchFamily="18" charset="-120"/>
              </a:rPr>
              <a:t>PROPOSED SYSTEM</a:t>
            </a:r>
            <a:endParaRPr kumimoji="0" lang="en-IN" sz="8000" b="1" i="0" u="none" strike="noStrike" kern="1200" cap="none" spc="0" normalizeH="0" baseline="0" noProof="0" dirty="0">
              <a:ln>
                <a:noFill/>
              </a:ln>
              <a:solidFill>
                <a:prstClr val="white"/>
              </a:solidFill>
              <a:effectLst/>
              <a:uLnTx/>
              <a:uFillTx/>
              <a:latin typeface="PMingLiU-ExtB" panose="02020500000000000000" pitchFamily="18" charset="-120"/>
              <a:ea typeface="PMingLiU-ExtB" panose="02020500000000000000" pitchFamily="18" charset="-120"/>
            </a:endParaRPr>
          </a:p>
        </p:txBody>
      </p:sp>
      <p:graphicFrame>
        <p:nvGraphicFramePr>
          <p:cNvPr id="2" name="Content Placeholder 23">
            <a:extLst>
              <a:ext uri="{FF2B5EF4-FFF2-40B4-BE49-F238E27FC236}">
                <a16:creationId xmlns:a16="http://schemas.microsoft.com/office/drawing/2014/main" id="{98F55E23-BA08-F8B5-2333-63AC7F4444CD}"/>
              </a:ext>
            </a:extLst>
          </p:cNvPr>
          <p:cNvGraphicFramePr>
            <a:graphicFrameLocks/>
          </p:cNvGraphicFramePr>
          <p:nvPr>
            <p:extLst>
              <p:ext uri="{D42A27DB-BD31-4B8C-83A1-F6EECF244321}">
                <p14:modId xmlns:p14="http://schemas.microsoft.com/office/powerpoint/2010/main" val="2999432396"/>
              </p:ext>
            </p:extLst>
          </p:nvPr>
        </p:nvGraphicFramePr>
        <p:xfrm>
          <a:off x="0" y="3040328"/>
          <a:ext cx="12192000" cy="4517848"/>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8" name="Straight Connector 7">
            <a:extLst>
              <a:ext uri="{FF2B5EF4-FFF2-40B4-BE49-F238E27FC236}">
                <a16:creationId xmlns:a16="http://schemas.microsoft.com/office/drawing/2014/main" id="{ED7B9255-3C0F-27A9-F525-A5CD3BAA1058}"/>
              </a:ext>
            </a:extLst>
          </p:cNvPr>
          <p:cNvCxnSpPr/>
          <p:nvPr/>
        </p:nvCxnSpPr>
        <p:spPr>
          <a:xfrm>
            <a:off x="2901244" y="4210756"/>
            <a:ext cx="0" cy="220133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80612AD3-1237-CEF1-C712-F3984AB75BED}"/>
              </a:ext>
            </a:extLst>
          </p:cNvPr>
          <p:cNvCxnSpPr/>
          <p:nvPr/>
        </p:nvCxnSpPr>
        <p:spPr>
          <a:xfrm>
            <a:off x="6096000" y="4278489"/>
            <a:ext cx="0" cy="220133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B3D98D94-A8B3-F494-05A7-AFD2D0904857}"/>
              </a:ext>
            </a:extLst>
          </p:cNvPr>
          <p:cNvCxnSpPr/>
          <p:nvPr/>
        </p:nvCxnSpPr>
        <p:spPr>
          <a:xfrm>
            <a:off x="9245600" y="4368800"/>
            <a:ext cx="0" cy="2201333"/>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73CD6E2C-7791-1D67-58A3-CE3814126174}"/>
              </a:ext>
            </a:extLst>
          </p:cNvPr>
          <p:cNvSpPr txBox="1"/>
          <p:nvPr/>
        </p:nvSpPr>
        <p:spPr>
          <a:xfrm>
            <a:off x="-6051776" y="-430888"/>
            <a:ext cx="6176682"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0" i="0" u="none" strike="noStrike" kern="1200" cap="none" spc="0" normalizeH="0" baseline="0" noProof="0" dirty="0">
                <a:ln>
                  <a:noFill/>
                </a:ln>
                <a:solidFill>
                  <a:prstClr val="white"/>
                </a:solidFill>
                <a:effectLst/>
                <a:uLnTx/>
                <a:uFillTx/>
                <a:latin typeface="PMingLiU-ExtB" panose="02020500000000000000" pitchFamily="18" charset="-120"/>
                <a:ea typeface="PMingLiU-ExtB" panose="02020500000000000000" pitchFamily="18" charset="-120"/>
              </a:rPr>
              <a:t>PROPOSED SYSTEM  ADVANTAGES</a:t>
            </a:r>
            <a:endParaRPr kumimoji="0" lang="en-IN" sz="7200" b="0" i="0" u="none" strike="noStrike" kern="1200" cap="none" spc="0" normalizeH="0" baseline="0" noProof="0" dirty="0">
              <a:ln>
                <a:noFill/>
              </a:ln>
              <a:solidFill>
                <a:prstClr val="white"/>
              </a:solidFill>
              <a:effectLst/>
              <a:uLnTx/>
              <a:uFillTx/>
              <a:latin typeface="PMingLiU-ExtB" panose="02020500000000000000" pitchFamily="18" charset="-120"/>
              <a:ea typeface="PMingLiU-ExtB" panose="02020500000000000000" pitchFamily="18" charset="-120"/>
            </a:endParaRPr>
          </a:p>
        </p:txBody>
      </p:sp>
    </p:spTree>
    <p:extLst>
      <p:ext uri="{BB962C8B-B14F-4D97-AF65-F5344CB8AC3E}">
        <p14:creationId xmlns:p14="http://schemas.microsoft.com/office/powerpoint/2010/main" val="349002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withEffect">
                                  <p:stCondLst>
                                    <p:cond delay="0"/>
                                  </p:stCondLst>
                                  <p:childTnLst>
                                    <p:animScale>
                                      <p:cBhvr>
                                        <p:cTn id="6" dur="2000" fill="hold"/>
                                        <p:tgtEl>
                                          <p:spTgt spid="3"/>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062F2-C67B-5BB4-2B07-ADBC4086501A}"/>
              </a:ext>
            </a:extLst>
          </p:cNvPr>
          <p:cNvPicPr>
            <a:picLocks noChangeAspect="1"/>
          </p:cNvPicPr>
          <p:nvPr/>
        </p:nvPicPr>
        <p:blipFill rotWithShape="1">
          <a:blip r:embed="rId2">
            <a:alphaModFix amt="60000"/>
          </a:blip>
          <a:srcRect t="21875" b="21875"/>
          <a:stretch/>
        </p:blipFill>
        <p:spPr>
          <a:xfrm>
            <a:off x="0" y="17272"/>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cxnSp>
        <p:nvCxnSpPr>
          <p:cNvPr id="13" name="Straight Connector 12">
            <a:extLst>
              <a:ext uri="{FF2B5EF4-FFF2-40B4-BE49-F238E27FC236}">
                <a16:creationId xmlns:a16="http://schemas.microsoft.com/office/drawing/2014/main" id="{9F90348F-7789-6C17-B5DE-DE9DF45899D4}"/>
              </a:ext>
            </a:extLst>
          </p:cNvPr>
          <p:cNvCxnSpPr>
            <a:cxnSpLocks/>
          </p:cNvCxnSpPr>
          <p:nvPr/>
        </p:nvCxnSpPr>
        <p:spPr>
          <a:xfrm>
            <a:off x="3877733" y="4318000"/>
            <a:ext cx="0" cy="2302933"/>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cxnSp>
        <p:nvCxnSpPr>
          <p:cNvPr id="16" name="Straight Connector 15">
            <a:extLst>
              <a:ext uri="{FF2B5EF4-FFF2-40B4-BE49-F238E27FC236}">
                <a16:creationId xmlns:a16="http://schemas.microsoft.com/office/drawing/2014/main" id="{5CC5D290-84A5-A64E-2267-122AA999C1C6}"/>
              </a:ext>
            </a:extLst>
          </p:cNvPr>
          <p:cNvCxnSpPr>
            <a:cxnSpLocks/>
          </p:cNvCxnSpPr>
          <p:nvPr/>
        </p:nvCxnSpPr>
        <p:spPr>
          <a:xfrm>
            <a:off x="8161867" y="4318000"/>
            <a:ext cx="0" cy="2302933"/>
          </a:xfrm>
          <a:prstGeom prst="line">
            <a:avLst/>
          </a:prstGeom>
          <a:ln>
            <a:solidFill>
              <a:schemeClr val="bg1"/>
            </a:solidFill>
          </a:ln>
        </p:spPr>
        <p:style>
          <a:lnRef idx="3">
            <a:schemeClr val="accent3"/>
          </a:lnRef>
          <a:fillRef idx="0">
            <a:schemeClr val="accent3"/>
          </a:fillRef>
          <a:effectRef idx="2">
            <a:schemeClr val="accent3"/>
          </a:effectRef>
          <a:fontRef idx="minor">
            <a:schemeClr val="tx1"/>
          </a:fontRef>
        </p:style>
      </p:cxnSp>
      <p:sp>
        <p:nvSpPr>
          <p:cNvPr id="8" name="TextBox 7">
            <a:extLst>
              <a:ext uri="{FF2B5EF4-FFF2-40B4-BE49-F238E27FC236}">
                <a16:creationId xmlns:a16="http://schemas.microsoft.com/office/drawing/2014/main" id="{C4BFCB4F-4504-1B8D-4E95-1FD21972FC63}"/>
              </a:ext>
            </a:extLst>
          </p:cNvPr>
          <p:cNvSpPr txBox="1"/>
          <p:nvPr/>
        </p:nvSpPr>
        <p:spPr>
          <a:xfrm>
            <a:off x="201540" y="-1"/>
            <a:ext cx="6176682" cy="34163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dirty="0">
                <a:ln>
                  <a:noFill/>
                </a:ln>
                <a:solidFill>
                  <a:prstClr val="white"/>
                </a:solidFill>
                <a:effectLst/>
                <a:uLnTx/>
                <a:uFillTx/>
                <a:latin typeface="PMingLiU-ExtB" panose="02020500000000000000" pitchFamily="18" charset="-120"/>
                <a:ea typeface="PMingLiU-ExtB" panose="02020500000000000000" pitchFamily="18" charset="-120"/>
              </a:rPr>
              <a:t>PROPOSED SYSTEM  ADVANTAGES</a:t>
            </a:r>
            <a:endParaRPr kumimoji="0" lang="en-IN" sz="7200" b="1" i="0" u="none" strike="noStrike" kern="1200" cap="none" spc="0" normalizeH="0" baseline="0" noProof="0" dirty="0">
              <a:ln>
                <a:noFill/>
              </a:ln>
              <a:solidFill>
                <a:prstClr val="white"/>
              </a:solidFill>
              <a:effectLst/>
              <a:uLnTx/>
              <a:uFillTx/>
              <a:latin typeface="PMingLiU-ExtB" panose="02020500000000000000" pitchFamily="18" charset="-120"/>
              <a:ea typeface="PMingLiU-ExtB" panose="02020500000000000000" pitchFamily="18" charset="-120"/>
            </a:endParaRPr>
          </a:p>
        </p:txBody>
      </p:sp>
      <p:graphicFrame>
        <p:nvGraphicFramePr>
          <p:cNvPr id="11" name="Content Placeholder 16">
            <a:extLst>
              <a:ext uri="{FF2B5EF4-FFF2-40B4-BE49-F238E27FC236}">
                <a16:creationId xmlns:a16="http://schemas.microsoft.com/office/drawing/2014/main" id="{236E7698-6D0C-0F80-26FD-7CF12258FBE8}"/>
              </a:ext>
            </a:extLst>
          </p:cNvPr>
          <p:cNvGraphicFramePr>
            <a:graphicFrameLocks/>
          </p:cNvGraphicFramePr>
          <p:nvPr>
            <p:extLst>
              <p:ext uri="{D42A27DB-BD31-4B8C-83A1-F6EECF244321}">
                <p14:modId xmlns:p14="http://schemas.microsoft.com/office/powerpoint/2010/main" val="2175198499"/>
              </p:ext>
            </p:extLst>
          </p:nvPr>
        </p:nvGraphicFramePr>
        <p:xfrm>
          <a:off x="0" y="3441681"/>
          <a:ext cx="12192000" cy="409372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 name="Picture 3">
            <a:extLst>
              <a:ext uri="{FF2B5EF4-FFF2-40B4-BE49-F238E27FC236}">
                <a16:creationId xmlns:a16="http://schemas.microsoft.com/office/drawing/2014/main" id="{BD5B0404-4E5B-8343-42C1-CF591E199F31}"/>
              </a:ext>
            </a:extLst>
          </p:cNvPr>
          <p:cNvPicPr>
            <a:picLocks noChangeAspect="1"/>
          </p:cNvPicPr>
          <p:nvPr/>
        </p:nvPicPr>
        <p:blipFill>
          <a:blip r:embed="rId10"/>
          <a:stretch>
            <a:fillRect/>
          </a:stretch>
        </p:blipFill>
        <p:spPr>
          <a:xfrm>
            <a:off x="-7129106" y="17272"/>
            <a:ext cx="7449958" cy="3023878"/>
          </a:xfrm>
          <a:prstGeom prst="rect">
            <a:avLst/>
          </a:prstGeom>
        </p:spPr>
      </p:pic>
    </p:spTree>
    <p:extLst>
      <p:ext uri="{BB962C8B-B14F-4D97-AF65-F5344CB8AC3E}">
        <p14:creationId xmlns:p14="http://schemas.microsoft.com/office/powerpoint/2010/main" val="3049836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80000" fill="hold" nodeType="with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062F2-C67B-5BB4-2B07-ADBC4086501A}"/>
              </a:ext>
            </a:extLst>
          </p:cNvPr>
          <p:cNvPicPr>
            <a:picLocks noChangeAspect="1"/>
          </p:cNvPicPr>
          <p:nvPr/>
        </p:nvPicPr>
        <p:blipFill rotWithShape="1">
          <a:blip r:embed="rId2">
            <a:alphaModFix amt="60000"/>
          </a:blip>
          <a:srcRect t="21875" b="21875"/>
          <a:stretch/>
        </p:blipFill>
        <p:spPr>
          <a:xfrm>
            <a:off x="0" y="0"/>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sp>
        <p:nvSpPr>
          <p:cNvPr id="8" name="TextBox 7">
            <a:extLst>
              <a:ext uri="{FF2B5EF4-FFF2-40B4-BE49-F238E27FC236}">
                <a16:creationId xmlns:a16="http://schemas.microsoft.com/office/drawing/2014/main" id="{C4BFCB4F-4504-1B8D-4E95-1FD21972FC63}"/>
              </a:ext>
            </a:extLst>
          </p:cNvPr>
          <p:cNvSpPr txBox="1"/>
          <p:nvPr/>
        </p:nvSpPr>
        <p:spPr>
          <a:xfrm>
            <a:off x="120260" y="695198"/>
            <a:ext cx="6819020" cy="230832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200" b="1" i="0" u="none" strike="noStrike" kern="1200" cap="none" spc="0" normalizeH="0" baseline="0" noProof="0" dirty="0">
                <a:ln>
                  <a:noFill/>
                </a:ln>
                <a:solidFill>
                  <a:prstClr val="white"/>
                </a:solidFill>
                <a:effectLst/>
                <a:uLnTx/>
                <a:uFillTx/>
                <a:latin typeface="PMingLiU-ExtB" panose="02020500000000000000" pitchFamily="18" charset="-120"/>
                <a:ea typeface="PMingLiU-ExtB" panose="02020500000000000000" pitchFamily="18" charset="-120"/>
              </a:rPr>
              <a:t>PROPOSED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200" b="1" dirty="0">
                <a:solidFill>
                  <a:prstClr val="white"/>
                </a:solidFill>
                <a:latin typeface="PMingLiU-ExtB" panose="02020500000000000000" pitchFamily="18" charset="-120"/>
                <a:ea typeface="PMingLiU-ExtB" panose="02020500000000000000" pitchFamily="18" charset="-120"/>
              </a:rPr>
              <a:t>SPECIFICATION</a:t>
            </a:r>
            <a:endParaRPr kumimoji="0" lang="en-IN" sz="7200" b="1" i="0" u="none" strike="noStrike" kern="1200" cap="none" spc="0" normalizeH="0" baseline="0" noProof="0" dirty="0">
              <a:ln>
                <a:noFill/>
              </a:ln>
              <a:solidFill>
                <a:prstClr val="white"/>
              </a:solidFill>
              <a:effectLst/>
              <a:uLnTx/>
              <a:uFillTx/>
              <a:latin typeface="PMingLiU-ExtB" panose="02020500000000000000" pitchFamily="18" charset="-120"/>
              <a:ea typeface="PMingLiU-ExtB" panose="02020500000000000000" pitchFamily="18" charset="-120"/>
            </a:endParaRPr>
          </a:p>
        </p:txBody>
      </p:sp>
      <p:graphicFrame>
        <p:nvGraphicFramePr>
          <p:cNvPr id="4" name="Table 4">
            <a:extLst>
              <a:ext uri="{FF2B5EF4-FFF2-40B4-BE49-F238E27FC236}">
                <a16:creationId xmlns:a16="http://schemas.microsoft.com/office/drawing/2014/main" id="{C5F6023F-B9B4-AD27-FE9B-341DB0841AC7}"/>
              </a:ext>
            </a:extLst>
          </p:cNvPr>
          <p:cNvGraphicFramePr>
            <a:graphicFrameLocks noGrp="1"/>
          </p:cNvGraphicFramePr>
          <p:nvPr>
            <p:extLst>
              <p:ext uri="{D42A27DB-BD31-4B8C-83A1-F6EECF244321}">
                <p14:modId xmlns:p14="http://schemas.microsoft.com/office/powerpoint/2010/main" val="672596088"/>
              </p:ext>
            </p:extLst>
          </p:nvPr>
        </p:nvGraphicFramePr>
        <p:xfrm>
          <a:off x="0" y="3815255"/>
          <a:ext cx="12192000" cy="247412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377387819"/>
                    </a:ext>
                  </a:extLst>
                </a:gridCol>
                <a:gridCol w="1219200">
                  <a:extLst>
                    <a:ext uri="{9D8B030D-6E8A-4147-A177-3AD203B41FA5}">
                      <a16:colId xmlns:a16="http://schemas.microsoft.com/office/drawing/2014/main" val="2905363642"/>
                    </a:ext>
                  </a:extLst>
                </a:gridCol>
                <a:gridCol w="1219200">
                  <a:extLst>
                    <a:ext uri="{9D8B030D-6E8A-4147-A177-3AD203B41FA5}">
                      <a16:colId xmlns:a16="http://schemas.microsoft.com/office/drawing/2014/main" val="2489875532"/>
                    </a:ext>
                  </a:extLst>
                </a:gridCol>
                <a:gridCol w="1219200">
                  <a:extLst>
                    <a:ext uri="{9D8B030D-6E8A-4147-A177-3AD203B41FA5}">
                      <a16:colId xmlns:a16="http://schemas.microsoft.com/office/drawing/2014/main" val="837427496"/>
                    </a:ext>
                  </a:extLst>
                </a:gridCol>
                <a:gridCol w="1208690">
                  <a:extLst>
                    <a:ext uri="{9D8B030D-6E8A-4147-A177-3AD203B41FA5}">
                      <a16:colId xmlns:a16="http://schemas.microsoft.com/office/drawing/2014/main" val="310277090"/>
                    </a:ext>
                  </a:extLst>
                </a:gridCol>
                <a:gridCol w="1229710">
                  <a:extLst>
                    <a:ext uri="{9D8B030D-6E8A-4147-A177-3AD203B41FA5}">
                      <a16:colId xmlns:a16="http://schemas.microsoft.com/office/drawing/2014/main" val="2615377723"/>
                    </a:ext>
                  </a:extLst>
                </a:gridCol>
                <a:gridCol w="1219200">
                  <a:extLst>
                    <a:ext uri="{9D8B030D-6E8A-4147-A177-3AD203B41FA5}">
                      <a16:colId xmlns:a16="http://schemas.microsoft.com/office/drawing/2014/main" val="693971720"/>
                    </a:ext>
                  </a:extLst>
                </a:gridCol>
                <a:gridCol w="1219200">
                  <a:extLst>
                    <a:ext uri="{9D8B030D-6E8A-4147-A177-3AD203B41FA5}">
                      <a16:colId xmlns:a16="http://schemas.microsoft.com/office/drawing/2014/main" val="3157955528"/>
                    </a:ext>
                  </a:extLst>
                </a:gridCol>
                <a:gridCol w="1219200">
                  <a:extLst>
                    <a:ext uri="{9D8B030D-6E8A-4147-A177-3AD203B41FA5}">
                      <a16:colId xmlns:a16="http://schemas.microsoft.com/office/drawing/2014/main" val="1074905626"/>
                    </a:ext>
                  </a:extLst>
                </a:gridCol>
                <a:gridCol w="1219200">
                  <a:extLst>
                    <a:ext uri="{9D8B030D-6E8A-4147-A177-3AD203B41FA5}">
                      <a16:colId xmlns:a16="http://schemas.microsoft.com/office/drawing/2014/main" val="891667086"/>
                    </a:ext>
                  </a:extLst>
                </a:gridCol>
              </a:tblGrid>
              <a:tr h="685610">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3716286146"/>
                  </a:ext>
                </a:extLst>
              </a:tr>
              <a:tr h="894259">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a:p>
                  </a:txBody>
                  <a:tcPr>
                    <a:noFill/>
                  </a:tcPr>
                </a:tc>
                <a:tc>
                  <a:txBody>
                    <a:bodyPr/>
                    <a:lstStyle/>
                    <a:p>
                      <a:endParaRPr lang="en-IN"/>
                    </a:p>
                  </a:txBody>
                  <a:tcPr>
                    <a:noFill/>
                  </a:tcPr>
                </a:tc>
                <a:tc>
                  <a:txBody>
                    <a:bodyPr/>
                    <a:lstStyle/>
                    <a:p>
                      <a:endParaRPr lang="en-IN"/>
                    </a:p>
                  </a:txBody>
                  <a:tcPr>
                    <a:noFill/>
                  </a:tcPr>
                </a:tc>
                <a:tc>
                  <a:txBody>
                    <a:bodyPr/>
                    <a:lstStyle/>
                    <a:p>
                      <a:endParaRPr lang="en-IN"/>
                    </a:p>
                  </a:txBody>
                  <a:tcPr>
                    <a:noFill/>
                  </a:tcPr>
                </a:tc>
                <a:tc>
                  <a:txBody>
                    <a:bodyPr/>
                    <a:lstStyle/>
                    <a:p>
                      <a:endParaRPr lang="en-IN"/>
                    </a:p>
                  </a:txBody>
                  <a:tcPr>
                    <a:noFill/>
                  </a:tcPr>
                </a:tc>
                <a:tc>
                  <a:txBody>
                    <a:bodyPr/>
                    <a:lstStyle/>
                    <a:p>
                      <a:endParaRPr lang="en-IN"/>
                    </a:p>
                  </a:txBody>
                  <a:tcPr>
                    <a:noFill/>
                  </a:tcPr>
                </a:tc>
                <a:tc>
                  <a:txBody>
                    <a:bodyPr/>
                    <a:lstStyle/>
                    <a:p>
                      <a:endParaRPr lang="en-IN" dirty="0"/>
                    </a:p>
                  </a:txBody>
                  <a:tcPr>
                    <a:noFill/>
                  </a:tcPr>
                </a:tc>
                <a:extLst>
                  <a:ext uri="{0D108BD9-81ED-4DB2-BD59-A6C34878D82A}">
                    <a16:rowId xmlns:a16="http://schemas.microsoft.com/office/drawing/2014/main" val="3338079592"/>
                  </a:ext>
                </a:extLst>
              </a:tr>
              <a:tr h="894259">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a:p>
                  </a:txBody>
                  <a:tcPr>
                    <a:noFill/>
                  </a:tcPr>
                </a:tc>
                <a:tc>
                  <a:txBody>
                    <a:bodyPr/>
                    <a:lstStyle/>
                    <a:p>
                      <a:endParaRPr lang="en-IN"/>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1172897979"/>
                  </a:ext>
                </a:extLst>
              </a:tr>
            </a:tbl>
          </a:graphicData>
        </a:graphic>
      </p:graphicFrame>
      <p:pic>
        <p:nvPicPr>
          <p:cNvPr id="2" name="Picture 1">
            <a:extLst>
              <a:ext uri="{FF2B5EF4-FFF2-40B4-BE49-F238E27FC236}">
                <a16:creationId xmlns:a16="http://schemas.microsoft.com/office/drawing/2014/main" id="{8BE985A7-0379-D992-62C6-87A50BFECEAE}"/>
              </a:ext>
            </a:extLst>
          </p:cNvPr>
          <p:cNvPicPr>
            <a:picLocks noChangeAspect="1"/>
          </p:cNvPicPr>
          <p:nvPr/>
        </p:nvPicPr>
        <p:blipFill>
          <a:blip r:embed="rId5"/>
          <a:stretch>
            <a:fillRect/>
          </a:stretch>
        </p:blipFill>
        <p:spPr>
          <a:xfrm>
            <a:off x="-5517931" y="445293"/>
            <a:ext cx="9352075" cy="3023878"/>
          </a:xfrm>
          <a:prstGeom prst="rect">
            <a:avLst/>
          </a:prstGeom>
        </p:spPr>
      </p:pic>
      <p:pic>
        <p:nvPicPr>
          <p:cNvPr id="3" name="Picture 2">
            <a:extLst>
              <a:ext uri="{FF2B5EF4-FFF2-40B4-BE49-F238E27FC236}">
                <a16:creationId xmlns:a16="http://schemas.microsoft.com/office/drawing/2014/main" id="{CE1A33AB-EC93-A47F-2711-81177DAD38AF}"/>
              </a:ext>
            </a:extLst>
          </p:cNvPr>
          <p:cNvPicPr>
            <a:picLocks noChangeAspect="1"/>
          </p:cNvPicPr>
          <p:nvPr/>
        </p:nvPicPr>
        <p:blipFill>
          <a:blip r:embed="rId6"/>
          <a:stretch>
            <a:fillRect/>
          </a:stretch>
        </p:blipFill>
        <p:spPr>
          <a:xfrm flipH="1">
            <a:off x="12192000" y="0"/>
            <a:ext cx="2123090" cy="6938343"/>
          </a:xfrm>
          <a:prstGeom prst="rect">
            <a:avLst/>
          </a:prstGeom>
        </p:spPr>
      </p:pic>
    </p:spTree>
    <p:extLst>
      <p:ext uri="{BB962C8B-B14F-4D97-AF65-F5344CB8AC3E}">
        <p14:creationId xmlns:p14="http://schemas.microsoft.com/office/powerpoint/2010/main" val="84838073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80000" fill="hold" nodeType="with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062F2-C67B-5BB4-2B07-ADBC4086501A}"/>
              </a:ext>
            </a:extLst>
          </p:cNvPr>
          <p:cNvPicPr>
            <a:picLocks noChangeAspect="1"/>
          </p:cNvPicPr>
          <p:nvPr/>
        </p:nvPicPr>
        <p:blipFill rotWithShape="1">
          <a:blip r:embed="rId2">
            <a:alphaModFix amt="60000"/>
          </a:blip>
          <a:srcRect t="21875" b="21875"/>
          <a:stretch/>
        </p:blipFill>
        <p:spPr>
          <a:xfrm>
            <a:off x="0" y="0"/>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sp>
        <p:nvSpPr>
          <p:cNvPr id="2" name="TextBox 1">
            <a:extLst>
              <a:ext uri="{FF2B5EF4-FFF2-40B4-BE49-F238E27FC236}">
                <a16:creationId xmlns:a16="http://schemas.microsoft.com/office/drawing/2014/main" id="{17B31558-E09F-1ADB-1D75-F35C21A9ECBB}"/>
              </a:ext>
            </a:extLst>
          </p:cNvPr>
          <p:cNvSpPr txBox="1"/>
          <p:nvPr/>
        </p:nvSpPr>
        <p:spPr>
          <a:xfrm>
            <a:off x="130630" y="139960"/>
            <a:ext cx="8892074" cy="2308324"/>
          </a:xfrm>
          <a:prstGeom prst="rect">
            <a:avLst/>
          </a:prstGeom>
          <a:noFill/>
        </p:spPr>
        <p:txBody>
          <a:bodyPr wrap="square" rtlCol="0">
            <a:spAutoFit/>
          </a:bodyPr>
          <a:lstStyle/>
          <a:p>
            <a:r>
              <a:rPr lang="en-US" sz="7200" b="1" dirty="0">
                <a:solidFill>
                  <a:schemeClr val="bg1"/>
                </a:solidFill>
                <a:latin typeface="Poor Richard" panose="02080502050505020702" pitchFamily="18" charset="0"/>
              </a:rPr>
              <a:t>DATA FLOW DIAGRAM</a:t>
            </a:r>
            <a:endParaRPr lang="en-IN" sz="7200" b="1" dirty="0">
              <a:solidFill>
                <a:schemeClr val="bg1"/>
              </a:solidFill>
              <a:latin typeface="Poor Richard" panose="02080502050505020702" pitchFamily="18" charset="0"/>
            </a:endParaRPr>
          </a:p>
        </p:txBody>
      </p:sp>
      <p:pic>
        <p:nvPicPr>
          <p:cNvPr id="3" name="Picture 2">
            <a:extLst>
              <a:ext uri="{FF2B5EF4-FFF2-40B4-BE49-F238E27FC236}">
                <a16:creationId xmlns:a16="http://schemas.microsoft.com/office/drawing/2014/main" id="{EA78253A-8CA2-84A9-7D60-242806C786CB}"/>
              </a:ext>
            </a:extLst>
          </p:cNvPr>
          <p:cNvPicPr>
            <a:picLocks noChangeAspect="1"/>
          </p:cNvPicPr>
          <p:nvPr/>
        </p:nvPicPr>
        <p:blipFill>
          <a:blip r:embed="rId5">
            <a:alphaModFix amt="42000"/>
            <a:extLst>
              <a:ext uri="{BEBA8EAE-BF5A-486C-A8C5-ECC9F3942E4B}">
                <a14:imgProps xmlns:a14="http://schemas.microsoft.com/office/drawing/2010/main">
                  <a14:imgLayer r:embed="rId6">
                    <a14:imgEffect>
                      <a14:sharpenSoften amount="85000"/>
                    </a14:imgEffect>
                    <a14:imgEffect>
                      <a14:brightnessContrast bright="40000" contrast="40000"/>
                    </a14:imgEffect>
                  </a14:imgLayer>
                </a14:imgProps>
              </a:ext>
            </a:extLst>
          </a:blip>
          <a:stretch>
            <a:fillRect/>
          </a:stretch>
        </p:blipFill>
        <p:spPr>
          <a:xfrm>
            <a:off x="5279923" y="0"/>
            <a:ext cx="6912077" cy="6858000"/>
          </a:xfrm>
          <a:prstGeom prst="rect">
            <a:avLst/>
          </a:prstGeom>
          <a:effectLst>
            <a:glow>
              <a:schemeClr val="bg1"/>
            </a:glow>
          </a:effectLst>
        </p:spPr>
      </p:pic>
      <p:pic>
        <p:nvPicPr>
          <p:cNvPr id="4" name="Picture 3">
            <a:extLst>
              <a:ext uri="{FF2B5EF4-FFF2-40B4-BE49-F238E27FC236}">
                <a16:creationId xmlns:a16="http://schemas.microsoft.com/office/drawing/2014/main" id="{56F4DC8F-A5A2-1CA7-B508-25C29E0298F6}"/>
              </a:ext>
            </a:extLst>
          </p:cNvPr>
          <p:cNvPicPr>
            <a:picLocks noChangeAspect="1"/>
          </p:cNvPicPr>
          <p:nvPr/>
        </p:nvPicPr>
        <p:blipFill>
          <a:blip r:embed="rId7"/>
          <a:stretch>
            <a:fillRect/>
          </a:stretch>
        </p:blipFill>
        <p:spPr>
          <a:xfrm>
            <a:off x="-3275417" y="-151328"/>
            <a:ext cx="5980694" cy="1926503"/>
          </a:xfrm>
          <a:prstGeom prst="rect">
            <a:avLst/>
          </a:prstGeom>
        </p:spPr>
      </p:pic>
      <p:pic>
        <p:nvPicPr>
          <p:cNvPr id="5" name="Picture 4">
            <a:extLst>
              <a:ext uri="{FF2B5EF4-FFF2-40B4-BE49-F238E27FC236}">
                <a16:creationId xmlns:a16="http://schemas.microsoft.com/office/drawing/2014/main" id="{70D813AE-1721-ADF8-67F8-6A3D8FAA00CB}"/>
              </a:ext>
            </a:extLst>
          </p:cNvPr>
          <p:cNvPicPr>
            <a:picLocks noChangeAspect="1"/>
          </p:cNvPicPr>
          <p:nvPr/>
        </p:nvPicPr>
        <p:blipFill>
          <a:blip r:embed="rId8"/>
          <a:stretch>
            <a:fillRect/>
          </a:stretch>
        </p:blipFill>
        <p:spPr>
          <a:xfrm>
            <a:off x="12192000" y="4409880"/>
            <a:ext cx="12192000" cy="2448120"/>
          </a:xfrm>
          <a:prstGeom prst="rect">
            <a:avLst/>
          </a:prstGeom>
        </p:spPr>
      </p:pic>
    </p:spTree>
    <p:extLst>
      <p:ext uri="{BB962C8B-B14F-4D97-AF65-F5344CB8AC3E}">
        <p14:creationId xmlns:p14="http://schemas.microsoft.com/office/powerpoint/2010/main" val="226818023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with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2F2062F2-C67B-5BB4-2B07-ADBC4086501A}"/>
              </a:ext>
            </a:extLst>
          </p:cNvPr>
          <p:cNvPicPr>
            <a:picLocks noChangeAspect="1"/>
          </p:cNvPicPr>
          <p:nvPr/>
        </p:nvPicPr>
        <p:blipFill rotWithShape="1">
          <a:blip r:embed="rId2">
            <a:alphaModFix amt="60000"/>
          </a:blip>
          <a:srcRect t="21875" b="21875"/>
          <a:stretch/>
        </p:blipFill>
        <p:spPr>
          <a:xfrm>
            <a:off x="0" y="0"/>
            <a:ext cx="12192000" cy="6858000"/>
          </a:xfrm>
          <a:prstGeom prst="rect">
            <a:avLst/>
          </a:prstGeom>
          <a:blipFill dpi="0" rotWithShape="1">
            <a:blip r:embed="rId3">
              <a:alphaModFix amt="0"/>
              <a:extLst>
                <a:ext uri="{96DAC541-7B7A-43D3-8B79-37D633B846F1}">
                  <asvg:svgBlip xmlns:asvg="http://schemas.microsoft.com/office/drawing/2016/SVG/main" r:embed="rId4"/>
                </a:ext>
              </a:extLst>
            </a:blip>
            <a:srcRect/>
            <a:stretch>
              <a:fillRect l="-113000" t="-23000" r="-121000" b="-10000"/>
            </a:stretch>
          </a:blipFill>
          <a:ln>
            <a:solidFill>
              <a:schemeClr val="bg1"/>
            </a:solidFill>
          </a:ln>
        </p:spPr>
      </p:pic>
      <p:sp>
        <p:nvSpPr>
          <p:cNvPr id="2" name="TextBox 1">
            <a:extLst>
              <a:ext uri="{FF2B5EF4-FFF2-40B4-BE49-F238E27FC236}">
                <a16:creationId xmlns:a16="http://schemas.microsoft.com/office/drawing/2014/main" id="{991F12D4-38B7-D4FA-B09E-6CD2284539EA}"/>
              </a:ext>
            </a:extLst>
          </p:cNvPr>
          <p:cNvSpPr txBox="1"/>
          <p:nvPr/>
        </p:nvSpPr>
        <p:spPr>
          <a:xfrm>
            <a:off x="578069" y="141889"/>
            <a:ext cx="5517931" cy="1200329"/>
          </a:xfrm>
          <a:prstGeom prst="rect">
            <a:avLst/>
          </a:prstGeom>
          <a:noFill/>
        </p:spPr>
        <p:txBody>
          <a:bodyPr wrap="square" rtlCol="0">
            <a:spAutoFit/>
          </a:bodyPr>
          <a:lstStyle/>
          <a:p>
            <a:r>
              <a:rPr lang="en-US" sz="7200" b="1" dirty="0">
                <a:solidFill>
                  <a:schemeClr val="bg1"/>
                </a:solidFill>
                <a:latin typeface="Bookman Old Style" panose="02050604050505020204" pitchFamily="18" charset="0"/>
              </a:rPr>
              <a:t>GUI</a:t>
            </a:r>
            <a:endParaRPr lang="en-IN" sz="7200" b="1" dirty="0">
              <a:solidFill>
                <a:schemeClr val="bg1"/>
              </a:solidFill>
              <a:latin typeface="Bookman Old Style" panose="02050604050505020204" pitchFamily="18" charset="0"/>
            </a:endParaRPr>
          </a:p>
        </p:txBody>
      </p:sp>
      <p:pic>
        <p:nvPicPr>
          <p:cNvPr id="3" name="Picture 2">
            <a:extLst>
              <a:ext uri="{FF2B5EF4-FFF2-40B4-BE49-F238E27FC236}">
                <a16:creationId xmlns:a16="http://schemas.microsoft.com/office/drawing/2014/main" id="{627DCC21-0D22-2D2C-EBC9-4EC381804360}"/>
              </a:ext>
            </a:extLst>
          </p:cNvPr>
          <p:cNvPicPr>
            <a:picLocks noChangeAspect="1"/>
          </p:cNvPicPr>
          <p:nvPr/>
        </p:nvPicPr>
        <p:blipFill>
          <a:blip r:embed="rId5"/>
          <a:stretch>
            <a:fillRect/>
          </a:stretch>
        </p:blipFill>
        <p:spPr>
          <a:xfrm>
            <a:off x="-3567108" y="0"/>
            <a:ext cx="6084335" cy="1926503"/>
          </a:xfrm>
          <a:prstGeom prst="rect">
            <a:avLst/>
          </a:prstGeom>
        </p:spPr>
      </p:pic>
    </p:spTree>
    <p:extLst>
      <p:ext uri="{BB962C8B-B14F-4D97-AF65-F5344CB8AC3E}">
        <p14:creationId xmlns:p14="http://schemas.microsoft.com/office/powerpoint/2010/main" val="96145072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decel="100000" fill="hold" nodeType="withEffect">
                                  <p:stCondLst>
                                    <p:cond delay="0"/>
                                  </p:stCondLst>
                                  <p:childTnLst>
                                    <p:animScale>
                                      <p:cBhvr>
                                        <p:cTn id="6" dur="2000" fill="hold"/>
                                        <p:tgtEl>
                                          <p:spTgt spid="1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477</TotalTime>
  <Words>642</Words>
  <Application>Microsoft Office PowerPoint</Application>
  <PresentationFormat>Widescreen</PresentationFormat>
  <Paragraphs>57</Paragraphs>
  <Slides>14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PMingLiU-ExtB</vt:lpstr>
      <vt:lpstr>Aharoni</vt:lpstr>
      <vt:lpstr>Arial</vt:lpstr>
      <vt:lpstr>Arial Black</vt:lpstr>
      <vt:lpstr>Bookman Old Style</vt:lpstr>
      <vt:lpstr>Calibri</vt:lpstr>
      <vt:lpstr>Calibri Light</vt:lpstr>
      <vt:lpstr>Comic Sans MS</vt:lpstr>
      <vt:lpstr>Poor Richard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Harshal Koli</dc:creator>
  <cp:lastModifiedBy>Dattatray Patil</cp:lastModifiedBy>
  <cp:revision>2</cp:revision>
  <dcterms:created xsi:type="dcterms:W3CDTF">2023-01-17T14:04:32Z</dcterms:created>
  <dcterms:modified xsi:type="dcterms:W3CDTF">2023-11-06T17:21:44Z</dcterms:modified>
</cp:coreProperties>
</file>