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3519b01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3519b01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3519b01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3519b01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358918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358918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3519b01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3519b01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3519b01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3519b01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3519b01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3519b01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3437e7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3437e7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358918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358918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357ceb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357ceb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923527" y="67737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Rocket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Easy68k Disassembler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371500" y="3142450"/>
            <a:ext cx="32223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Evelyn Mahasin</a:t>
            </a:r>
            <a:br>
              <a:rPr lang="en"/>
            </a:br>
            <a:r>
              <a:rPr lang="en"/>
              <a:t>Kay</a:t>
            </a:r>
            <a:r>
              <a:rPr lang="en"/>
              <a:t> Phan</a:t>
            </a:r>
            <a:br>
              <a:rPr lang="en"/>
            </a:br>
            <a:r>
              <a:rPr lang="en"/>
              <a:t>Khuzaima Mushtaq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00" y="1936500"/>
            <a:ext cx="3347325" cy="30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1021188" y="3199600"/>
            <a:ext cx="14103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Evelyn</a:t>
            </a:r>
            <a:endParaRPr sz="1100"/>
          </a:p>
        </p:txBody>
      </p:sp>
      <p:sp>
        <p:nvSpPr>
          <p:cNvPr id="67" name="Google Shape;67;p13"/>
          <p:cNvSpPr txBox="1"/>
          <p:nvPr/>
        </p:nvSpPr>
        <p:spPr>
          <a:xfrm>
            <a:off x="2012625" y="1696375"/>
            <a:ext cx="7776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Kay</a:t>
            </a:r>
            <a:endParaRPr sz="1100"/>
          </a:p>
        </p:txBody>
      </p:sp>
      <p:sp>
        <p:nvSpPr>
          <p:cNvPr id="68" name="Google Shape;68;p13"/>
          <p:cNvSpPr txBox="1"/>
          <p:nvPr/>
        </p:nvSpPr>
        <p:spPr>
          <a:xfrm>
            <a:off x="582850" y="1696375"/>
            <a:ext cx="1044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Khuzaima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Fin.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tasks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87900" y="13502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Evelyn		Opcodes: </a:t>
            </a:r>
            <a:br>
              <a:rPr lang="en"/>
            </a:br>
            <a:r>
              <a:rPr lang="en"/>
              <a:t>				Loading opcode &amp; other params to buffer</a:t>
            </a:r>
            <a:br>
              <a:rPr lang="en"/>
            </a:br>
            <a:r>
              <a:rPr lang="en"/>
              <a:t>				Update flags and moving pointer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Kay			I/O: </a:t>
            </a:r>
            <a:br>
              <a:rPr lang="en"/>
            </a:br>
            <a:r>
              <a:rPr lang="en"/>
              <a:t>				Take in user input for starting &amp; ending memory</a:t>
            </a:r>
            <a:br>
              <a:rPr lang="en"/>
            </a:br>
            <a:r>
              <a:rPr lang="en"/>
              <a:t>				Read flags, print buffer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Khuzaima 	EA: </a:t>
            </a:r>
            <a:br>
              <a:rPr lang="en"/>
            </a:br>
            <a:r>
              <a:rPr lang="en"/>
              <a:t>				Loading EA parameters to buffer, update pointer</a:t>
            </a:r>
            <a:br>
              <a:rPr lang="en"/>
            </a:br>
            <a:r>
              <a:rPr lang="en"/>
              <a:t>				Update flags and moving pointer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187" y="0"/>
            <a:ext cx="72636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124" y="53450"/>
            <a:ext cx="6272025" cy="50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a Program Into Memory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Make sure that the program you want to read has an origin that starts at an address after address $6000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Create an .S68 source file for your program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Go to file &gt; open data, then open your .S68 source file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 Run the disassembler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5. Enter the address of the program into the disassembler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Opcodes/ EA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26 opcodes specified are supported. These are as follows:</a:t>
            </a:r>
            <a:endParaRPr/>
          </a:p>
          <a:p>
            <a:pPr indent="-298450" lvl="0" marL="457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NOP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MOVE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MOVEA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MOVEQ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MOVEM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ADDA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ADDI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ADDQ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8 EA specified are supported. These are as follows: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Dn - Data Register</a:t>
            </a:r>
            <a:br>
              <a:rPr lang="en"/>
            </a:br>
            <a:r>
              <a:rPr lang="en"/>
              <a:t>An - Address Register</a:t>
            </a:r>
            <a:br>
              <a:rPr lang="en"/>
            </a:br>
            <a:r>
              <a:rPr lang="en"/>
              <a:t>(An) - Address Register Indirect</a:t>
            </a:r>
            <a:br>
              <a:rPr lang="en"/>
            </a:br>
            <a:r>
              <a:rPr lang="en"/>
              <a:t>(An)+ - Address Reg. Indirect w/ post inc.</a:t>
            </a:r>
            <a:br>
              <a:rPr lang="en"/>
            </a:br>
            <a:r>
              <a:rPr lang="en"/>
              <a:t>-(An) - Address Reg. Indirect w/ pre decrement</a:t>
            </a:r>
            <a:br>
              <a:rPr lang="en"/>
            </a:br>
            <a:r>
              <a:rPr lang="en"/>
              <a:t>(xxx).W - Absolute short word</a:t>
            </a:r>
            <a:br>
              <a:rPr lang="en"/>
            </a:br>
            <a:r>
              <a:rPr lang="en"/>
              <a:t>(xxx).L - Absolute long word</a:t>
            </a:r>
            <a:br>
              <a:rPr lang="en"/>
            </a:br>
            <a:r>
              <a:rPr lang="en"/>
              <a:t>#&lt;DATA&gt; - Immediate Data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726475" y="2155425"/>
            <a:ext cx="1294800" cy="24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200">
                <a:solidFill>
                  <a:srgbClr val="FFFFFF"/>
                </a:solidFill>
              </a:rPr>
              <a:t>DIVU</a:t>
            </a:r>
            <a:endParaRPr sz="1200">
              <a:solidFill>
                <a:srgbClr val="FFFFFF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200">
                <a:solidFill>
                  <a:srgbClr val="FFFFFF"/>
                </a:solidFill>
              </a:rPr>
              <a:t>LEA</a:t>
            </a:r>
            <a:endParaRPr sz="1200">
              <a:solidFill>
                <a:srgbClr val="FFFFFF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200">
                <a:solidFill>
                  <a:srgbClr val="FFFFFF"/>
                </a:solidFill>
              </a:rPr>
              <a:t>CLR</a:t>
            </a:r>
            <a:endParaRPr sz="1200">
              <a:solidFill>
                <a:srgbClr val="FFFFFF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200">
                <a:solidFill>
                  <a:srgbClr val="FFFFFF"/>
                </a:solidFill>
              </a:rPr>
              <a:t>AND</a:t>
            </a:r>
            <a:endParaRPr sz="1200">
              <a:solidFill>
                <a:srgbClr val="FFFFFF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200">
                <a:solidFill>
                  <a:srgbClr val="FFFFFF"/>
                </a:solidFill>
              </a:rPr>
              <a:t>OR</a:t>
            </a:r>
            <a:endParaRPr sz="1200">
              <a:solidFill>
                <a:srgbClr val="FFFFFF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200">
                <a:solidFill>
                  <a:srgbClr val="FFFFFF"/>
                </a:solidFill>
              </a:rPr>
              <a:t>LSL</a:t>
            </a:r>
            <a:endParaRPr sz="1200">
              <a:solidFill>
                <a:srgbClr val="FFFFFF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200">
                <a:solidFill>
                  <a:srgbClr val="FFFFFF"/>
                </a:solidFill>
              </a:rPr>
              <a:t>LSR</a:t>
            </a:r>
            <a:endParaRPr sz="1200">
              <a:solidFill>
                <a:srgbClr val="FFFFFF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200">
                <a:solidFill>
                  <a:srgbClr val="FFFFFF"/>
                </a:solidFill>
              </a:rPr>
              <a:t>ASR</a:t>
            </a:r>
            <a:endParaRPr sz="1200">
              <a:solidFill>
                <a:srgbClr val="FFFFFF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200">
                <a:solidFill>
                  <a:srgbClr val="FFFFFF"/>
                </a:solidFill>
              </a:rPr>
              <a:t>ASL</a:t>
            </a:r>
            <a:endParaRPr sz="1200">
              <a:solidFill>
                <a:srgbClr val="FFFFFF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200">
                <a:solidFill>
                  <a:srgbClr val="FFFFFF"/>
                </a:solidFill>
              </a:rPr>
              <a:t>ROL</a:t>
            </a:r>
            <a:endParaRPr sz="1200">
              <a:solidFill>
                <a:srgbClr val="FFFFFF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200">
                <a:solidFill>
                  <a:srgbClr val="FFFFFF"/>
                </a:solidFill>
              </a:rPr>
              <a:t>ROR</a:t>
            </a:r>
            <a:endParaRPr sz="12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930975" y="2155425"/>
            <a:ext cx="1294800" cy="24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200">
                <a:solidFill>
                  <a:srgbClr val="FFFFFF"/>
                </a:solidFill>
              </a:rPr>
              <a:t>CMP</a:t>
            </a:r>
            <a:endParaRPr sz="1200">
              <a:solidFill>
                <a:srgbClr val="FFFFFF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200">
                <a:solidFill>
                  <a:srgbClr val="FFFFFF"/>
                </a:solidFill>
              </a:rPr>
              <a:t>Bcc (BCC, BGT, BLE)</a:t>
            </a:r>
            <a:endParaRPr sz="1200">
              <a:solidFill>
                <a:srgbClr val="FFFFFF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200">
                <a:solidFill>
                  <a:srgbClr val="FFFFFF"/>
                </a:solidFill>
              </a:rPr>
              <a:t>JSR</a:t>
            </a:r>
            <a:endParaRPr sz="1200">
              <a:solidFill>
                <a:srgbClr val="FFFFFF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200">
                <a:solidFill>
                  <a:srgbClr val="FFFFFF"/>
                </a:solidFill>
              </a:rPr>
              <a:t>RTS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(all solved now!)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Getting started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 management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Reading/writing to odd </a:t>
            </a:r>
            <a:r>
              <a:rPr lang="en"/>
              <a:t>addresses</a:t>
            </a:r>
            <a:r>
              <a:rPr lang="en"/>
              <a:t> in memory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Correct branching and returning from subroutines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Stitching code together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Testing</a:t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863" y="1489825"/>
            <a:ext cx="33051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things we learned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Subroutines for everything!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Helped loading into buffer (per byte, to avoid odd addressing problems)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Made EA tables efficient to enter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Two pointers!?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Needed a good pointer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And a moving pointer for opcode &amp; EA person to move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Update pointers at the very end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 later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Using a buffer to print instead of printing right after</a:t>
            </a:r>
            <a:endParaRPr/>
          </a:p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725" y="1349275"/>
            <a:ext cx="32194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 Tasks?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Make MOVEM param work</a:t>
            </a:r>
            <a:endParaRPr strike="sngStrike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trike="sngStrike"/>
              <a:t>Handle odd addressing for memory</a:t>
            </a:r>
            <a:endParaRPr strike="sngStrike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trike="sngStrike"/>
              <a:t>Bcc addresses incorrect</a:t>
            </a:r>
            <a:endParaRPr strike="sngStrike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good B)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