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4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77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693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5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5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0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57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CSS Animations and Transitions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Beginner-Friendly Explanation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Transitions and Animations make web pages more dynamic and attractive with minimal effort and no JavaScript.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CSS Animations and Transitions?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to add visual motion effects that make user interfaces more engaging and interactive without using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Transitions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Smoothly animate property changes.</a:t>
            </a:r>
          </a:p>
          <a:p>
            <a:r>
              <a:t>- Triggered by user interactions like hover.</a:t>
            </a:r>
          </a:p>
          <a:p>
            <a:r>
              <a:t>- Properties: transition-property, duration, timing-function, delay.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6DAE08E-ADDE-0807-A18F-0F7155F0D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095" y="1682587"/>
            <a:ext cx="7798350" cy="288941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A354D-C426-0DB3-CB38-EF7DE03DDBF8}"/>
              </a:ext>
            </a:extLst>
          </p:cNvPr>
          <p:cNvSpPr txBox="1"/>
          <p:nvPr/>
        </p:nvSpPr>
        <p:spPr>
          <a:xfrm>
            <a:off x="804095" y="4748981"/>
            <a:ext cx="7646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button is blue by default. When the user hovers over it, the background </a:t>
            </a:r>
            <a:r>
              <a:rPr lang="en-GB" dirty="0" err="1"/>
              <a:t>color</a:t>
            </a:r>
            <a:r>
              <a:rPr lang="en-GB" dirty="0"/>
              <a:t> smoothly changes to red over 0.3 seconds.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Animate elements in multiple steps.</a:t>
            </a:r>
          </a:p>
          <a:p>
            <a:r>
              <a:t>- Use @keyframes to define stages.</a:t>
            </a:r>
          </a:p>
          <a:p>
            <a:r>
              <a:t>- Properties: name, duration, timing, delay, iteration, direction, fill-mode.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Animation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7EEC4-064E-5DDA-6B8B-30B83ABED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5373"/>
          <a:stretch/>
        </p:blipFill>
        <p:spPr>
          <a:xfrm>
            <a:off x="685347" y="1620004"/>
            <a:ext cx="7681906" cy="27723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A38C26-5F2E-15FA-9E39-99FCC959DDE4}"/>
              </a:ext>
            </a:extLst>
          </p:cNvPr>
          <p:cNvSpPr txBox="1"/>
          <p:nvPr/>
        </p:nvSpPr>
        <p:spPr>
          <a:xfrm>
            <a:off x="685347" y="4914830"/>
            <a:ext cx="7681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 .ball  </a:t>
            </a:r>
            <a:r>
              <a:rPr lang="en-GB" dirty="0"/>
              <a:t>element keeps bouncing up and down endlessly.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Bounce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@keyframes bounce {</a:t>
            </a:r>
          </a:p>
          <a:p>
            <a:r>
              <a:t>  0%, 100% { transform: translateY(0); }</a:t>
            </a:r>
          </a:p>
          <a:p>
            <a:r>
              <a:t>  50% { transform: translateY(-20px); }</a:t>
            </a:r>
          </a:p>
          <a:p>
            <a:r>
              <a:t>}</a:t>
            </a:r>
          </a:p>
          <a:p>
            <a:endParaRPr/>
          </a:p>
          <a:p>
            <a:r>
              <a:t>.ball {</a:t>
            </a:r>
          </a:p>
          <a:p>
            <a:r>
              <a:t>  animation: bounce 0.5s ease-in-out infinite alternate;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Transitions vs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Transitions: simple, triggered by interaction.</a:t>
            </a:r>
          </a:p>
          <a:p>
            <a:r>
              <a:t>- Animations: more complex, can run automatically.</a:t>
            </a:r>
          </a:p>
          <a:p>
            <a:r>
              <a:t>- Transitions: buttons, inputs.</a:t>
            </a:r>
          </a:p>
          <a:p>
            <a:r>
              <a:t>- Animations: loaders, modals.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transform and opacity for smooth animations.</a:t>
            </a:r>
          </a:p>
          <a:p>
            <a:r>
              <a:t>- Avoid animating width and height.</a:t>
            </a:r>
          </a:p>
          <a:p>
            <a:r>
              <a:t>- Use 'will-change' to optimize performance.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258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CSS Animations and Transitions</vt:lpstr>
      <vt:lpstr>What are CSS Animations and Transitions?</vt:lpstr>
      <vt:lpstr>CSS Transitions</vt:lpstr>
      <vt:lpstr>Transition Example</vt:lpstr>
      <vt:lpstr>CSS Animations</vt:lpstr>
      <vt:lpstr>Animation Example</vt:lpstr>
      <vt:lpstr>Bounce Animation</vt:lpstr>
      <vt:lpstr>Transitions vs Animations</vt:lpstr>
      <vt:lpstr>Performance Tips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Ammar Emad</cp:lastModifiedBy>
  <cp:revision>2</cp:revision>
  <dcterms:created xsi:type="dcterms:W3CDTF">2013-01-27T09:14:16Z</dcterms:created>
  <dcterms:modified xsi:type="dcterms:W3CDTF">2025-07-09T09:01:05Z</dcterms:modified>
  <cp:category/>
</cp:coreProperties>
</file>