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5" r:id="rId3"/>
    <p:sldId id="276" r:id="rId4"/>
    <p:sldId id="277" r:id="rId5"/>
    <p:sldId id="278" r:id="rId6"/>
    <p:sldId id="283" r:id="rId7"/>
    <p:sldId id="279" r:id="rId8"/>
    <p:sldId id="280" r:id="rId9"/>
    <p:sldId id="281" r:id="rId10"/>
    <p:sldId id="282" r:id="rId11"/>
    <p:sldId id="284" r:id="rId12"/>
    <p:sldId id="262" r:id="rId13"/>
    <p:sldId id="285" r:id="rId14"/>
    <p:sldId id="286" r:id="rId15"/>
    <p:sldId id="264" r:id="rId16"/>
    <p:sldId id="265" r:id="rId17"/>
    <p:sldId id="267" r:id="rId18"/>
    <p:sldId id="268" r:id="rId19"/>
    <p:sldId id="269" r:id="rId20"/>
    <p:sldId id="274" r:id="rId21"/>
    <p:sldId id="270" r:id="rId22"/>
    <p:sldId id="27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371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50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93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0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31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12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30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22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4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name/repoName.git" TargetMode="External"/><Relationship Id="rId2" Type="http://schemas.openxmlformats.org/officeDocument/2006/relationships/hyperlink" Target="mailto:mail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name/repoName.git" TargetMode="External"/><Relationship Id="rId2" Type="http://schemas.openxmlformats.org/officeDocument/2006/relationships/hyperlink" Target="https://github.com/testname/AddTwoNumbers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Introduction to Information System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Section 1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765C5-986B-A4B6-0E85-7BFC5C92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567A1C-3452-CE01-A05C-F54E0DF38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>
              <a:spcBef>
                <a:spcPts val="592"/>
              </a:spcBef>
              <a:buSzPct val="100000"/>
            </a:pPr>
            <a:r>
              <a:rPr lang="en-US" dirty="0"/>
              <a:t>To upload your project to GitHub, First u need to authenticate yourself to Git bash/desktop </a:t>
            </a:r>
          </a:p>
          <a:p>
            <a:pPr marL="800100" lvl="1">
              <a:spcBef>
                <a:spcPts val="592"/>
              </a:spcBef>
              <a:buSzPct val="100000"/>
              <a:buChar char="•"/>
            </a:pPr>
            <a:r>
              <a:rPr lang="en-US" b="1" dirty="0"/>
              <a:t>Git config--global user.name "user-name“</a:t>
            </a:r>
          </a:p>
          <a:p>
            <a:pPr marL="800100" lvl="1">
              <a:spcBef>
                <a:spcPts val="592"/>
              </a:spcBef>
              <a:buSzPct val="100000"/>
              <a:buChar char="•"/>
            </a:pPr>
            <a:r>
              <a:rPr lang="en-US" b="1" dirty="0"/>
              <a:t>Git config--global </a:t>
            </a:r>
            <a:r>
              <a:rPr lang="en-US" b="1" dirty="0" err="1"/>
              <a:t>user.email</a:t>
            </a:r>
            <a:r>
              <a:rPr lang="en-US" b="1" dirty="0"/>
              <a:t> </a:t>
            </a:r>
            <a:r>
              <a:rPr lang="en-US" b="1" u="sng" dirty="0">
                <a:solidFill>
                  <a:schemeClr val="hlink"/>
                </a:solidFill>
                <a:hlinkClick r:id="rId2"/>
              </a:rPr>
              <a:t>mail@gmail.com</a:t>
            </a:r>
            <a:endParaRPr lang="en-US" b="1" u="sng" dirty="0">
              <a:solidFill>
                <a:schemeClr val="hlink"/>
              </a:solidFill>
            </a:endParaRPr>
          </a:p>
          <a:p>
            <a:pPr marL="800100" lvl="1">
              <a:spcBef>
                <a:spcPts val="592"/>
              </a:spcBef>
              <a:buSzPct val="100000"/>
              <a:buFont typeface="Arial"/>
              <a:buChar char="•"/>
            </a:pPr>
            <a:r>
              <a:rPr lang="en-US" b="1" dirty="0"/>
              <a:t>Git commit –m “first Commit”</a:t>
            </a:r>
          </a:p>
          <a:p>
            <a:pPr marL="342900">
              <a:spcBef>
                <a:spcPts val="592"/>
              </a:spcBef>
              <a:buSzPct val="100000"/>
            </a:pPr>
            <a:r>
              <a:rPr lang="en-US" dirty="0"/>
              <a:t>Now your project ready to be uploaded to the remote repository</a:t>
            </a:r>
          </a:p>
          <a:p>
            <a:pPr marL="342900">
              <a:spcBef>
                <a:spcPts val="592"/>
              </a:spcBef>
              <a:buSzPct val="100000"/>
            </a:pPr>
            <a:r>
              <a:rPr lang="en-US" dirty="0"/>
              <a:t>Go to the remote repository and get the link</a:t>
            </a:r>
          </a:p>
          <a:p>
            <a:pPr marL="342900">
              <a:spcBef>
                <a:spcPts val="592"/>
              </a:spcBef>
              <a:buSzPct val="100000"/>
            </a:pPr>
            <a:r>
              <a:rPr lang="en-US" dirty="0"/>
              <a:t>Then, we need to link the local repo to the remote repo, using this command:</a:t>
            </a:r>
          </a:p>
          <a:p>
            <a:pPr marL="342900">
              <a:spcBef>
                <a:spcPts val="592"/>
              </a:spcBef>
              <a:buSzPct val="100000"/>
            </a:pPr>
            <a:r>
              <a:rPr lang="en-US" b="1" dirty="0"/>
              <a:t>git remote add origin 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https://github.com/testname/repoName.git</a:t>
            </a:r>
            <a:endParaRPr lang="en-US" b="1" u="sng" dirty="0">
              <a:solidFill>
                <a:schemeClr val="hlink"/>
              </a:solidFill>
            </a:endParaRPr>
          </a:p>
          <a:p>
            <a:pPr marL="342900">
              <a:spcBef>
                <a:spcPts val="592"/>
              </a:spcBef>
              <a:buSzPct val="100000"/>
            </a:pPr>
            <a:r>
              <a:rPr lang="en-US" b="1" dirty="0"/>
              <a:t>git push -u origin master: </a:t>
            </a:r>
            <a:r>
              <a:rPr lang="en-US" dirty="0"/>
              <a:t>To push the project to the remote repository.</a:t>
            </a:r>
          </a:p>
          <a:p>
            <a:pPr marL="342900">
              <a:spcBef>
                <a:spcPts val="592"/>
              </a:spcBef>
              <a:buSzPct val="100000"/>
            </a:pPr>
            <a:endParaRPr lang="en-US" b="1" dirty="0"/>
          </a:p>
          <a:p>
            <a:pPr marL="800100" lvl="1">
              <a:spcBef>
                <a:spcPts val="592"/>
              </a:spcBef>
              <a:buSzPct val="100000"/>
              <a:buChar char="•"/>
            </a:pPr>
            <a:endParaRPr lang="en-US" u="sng" dirty="0"/>
          </a:p>
          <a:p>
            <a:pPr marL="800100" lvl="1">
              <a:spcBef>
                <a:spcPts val="592"/>
              </a:spcBef>
              <a:buSzPct val="10000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026CF-EFA3-F425-BB0B-5F6FFDAE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8449A4-B823-22DF-DA0B-227735C12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Now Go To the branch that we have created, and we can see all files of our test program uploaded successfully.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git clone </a:t>
            </a:r>
            <a:r>
              <a:rPr lang="en-US" b="1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 github.com/</a:t>
            </a:r>
            <a:r>
              <a:rPr lang="en-US" b="1" u="sng" dirty="0" err="1">
                <a:solidFill>
                  <a:schemeClr val="hlink"/>
                </a:solidFill>
                <a:hlinkClick r:id="rId3"/>
              </a:rPr>
              <a:t>testname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/</a:t>
            </a:r>
            <a:r>
              <a:rPr lang="en-US" b="1" u="sng" dirty="0" err="1">
                <a:solidFill>
                  <a:schemeClr val="hlink"/>
                </a:solidFill>
                <a:hlinkClick r:id="rId3"/>
              </a:rPr>
              <a:t>repoName.git</a:t>
            </a:r>
            <a:r>
              <a:rPr lang="en-US" dirty="0">
                <a:solidFill>
                  <a:schemeClr val="hlink"/>
                </a:solidFill>
              </a:rPr>
              <a:t> : </a:t>
            </a:r>
            <a:r>
              <a:rPr lang="en-US" dirty="0"/>
              <a:t>to clone the repo to our local device to work with it this called (clone it).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git checkout –b name: </a:t>
            </a:r>
            <a:r>
              <a:rPr lang="en-US" dirty="0"/>
              <a:t>To make another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Handling in C++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+mn-lt"/>
              </a:rPr>
              <a:t>File are used to store data in a relatively permanent form (e.g., on Hard disk, or other form of secondary storage).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>
              <a:latin typeface="+mn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+mn-lt"/>
              </a:rPr>
              <a:t>Files can hold huge amounts of data if need.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>
              <a:latin typeface="+mn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For achieving file handling, we need to follow the following steps: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dirty="0">
                <a:solidFill>
                  <a:srgbClr val="273239"/>
                </a:solidFill>
                <a:latin typeface="+mn-lt"/>
              </a:rPr>
              <a:t>Create a Handler Object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Naming a file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Opening a file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Writing data into the file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Reading data from the file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Closing a file.</a:t>
            </a:r>
            <a:endParaRPr dirty="0">
              <a:latin typeface="+mn-lt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C5DDD-AFDA-A489-EAE3-F7C8C357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in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6D9CA7-B555-EC0F-56C4-AAEF14BE3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give input to the executing program and the execution program gives back the output.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Streams: the flow of data in a sequence of bytes.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input and output operation between the executing program and files are known as “disk I/O operation”.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1DB6A-EEF5-B25A-591E-5B76C265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for File stream operations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9577-5273-8295-F837-A8765C6FC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indent="-457200">
              <a:spcBef>
                <a:spcPts val="0"/>
              </a:spcBef>
            </a:pPr>
            <a:r>
              <a:rPr lang="en-US" sz="3200" b="1" i="0" u="none" strike="noStrike" cap="none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Ofstream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output file stream): </a:t>
            </a:r>
          </a:p>
          <a:p>
            <a:pPr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is used </a:t>
            </a:r>
            <a:r>
              <a:rPr lang="en-US" b="1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to create files and to write information to files</a:t>
            </a:r>
            <a:r>
              <a:rPr lang="en-US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  <a:p>
            <a:pPr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It can be accessed with the insertion operator ”&lt;&lt;“. </a:t>
            </a:r>
          </a:p>
          <a:p>
            <a:pPr lvl="1" indent="-457200"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  <a:latin typeface="+mn-lt"/>
              </a:rPr>
              <a:t>It contains open() function with default output mode. </a:t>
            </a:r>
          </a:p>
          <a:p>
            <a:pPr lvl="1" indent="-457200"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  <a:latin typeface="+mn-lt"/>
              </a:rPr>
              <a:t>Use the functions put() and write().</a:t>
            </a:r>
          </a:p>
          <a:p>
            <a:pPr lvl="1" indent="-457200">
              <a:spcBef>
                <a:spcPts val="0"/>
              </a:spcBef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spcBef>
                <a:spcPts val="0"/>
              </a:spcBef>
            </a:pPr>
            <a:r>
              <a:rPr lang="en-US" sz="3200" b="1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ifstream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 (input file stream): </a:t>
            </a:r>
          </a:p>
          <a:p>
            <a:pPr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is used </a:t>
            </a:r>
            <a:r>
              <a:rPr lang="en-US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to read information from files</a:t>
            </a:r>
            <a:r>
              <a:rPr lang="en-US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  <a:p>
            <a:pPr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It can be accessed with the extraction operator ”&gt;&gt;”. </a:t>
            </a:r>
          </a:p>
          <a:p>
            <a:pPr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It contains open() function with default input mode. </a:t>
            </a:r>
          </a:p>
          <a:p>
            <a:pPr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functions get(),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getline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(), and read() </a:t>
            </a:r>
          </a:p>
          <a:p>
            <a:pPr lvl="1" indent="-457200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indent="-457200">
              <a:spcBef>
                <a:spcPts val="0"/>
              </a:spcBef>
            </a:pPr>
            <a:r>
              <a:rPr lang="en-US" sz="32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en-US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1" indent="-457200"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  <a:latin typeface="+mn-lt"/>
              </a:rPr>
              <a:t>This class provides support input and output operations.</a:t>
            </a:r>
          </a:p>
          <a:p>
            <a:pPr lvl="1" indent="-457200"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  <a:latin typeface="+mn-lt"/>
              </a:rPr>
              <a:t>Use functions from </a:t>
            </a:r>
            <a:r>
              <a:rPr lang="en-US" sz="2900" dirty="0" err="1">
                <a:solidFill>
                  <a:schemeClr val="tx1"/>
                </a:solidFill>
                <a:latin typeface="+mn-lt"/>
              </a:rPr>
              <a:t>istream</a:t>
            </a:r>
            <a:r>
              <a:rPr lang="en-US" sz="29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2900" dirty="0" err="1">
                <a:solidFill>
                  <a:schemeClr val="tx1"/>
                </a:solidFill>
                <a:latin typeface="+mn-lt"/>
              </a:rPr>
              <a:t>ostream</a:t>
            </a:r>
            <a:r>
              <a:rPr lang="en-US" sz="2900" dirty="0">
                <a:solidFill>
                  <a:schemeClr val="tx1"/>
                </a:solidFill>
                <a:latin typeface="+mn-lt"/>
              </a:rPr>
              <a:t> 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 descr="G:\2021\Is Basics\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4" y="520501"/>
            <a:ext cx="7992590" cy="597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 descr="G:\2021\Is Basics\Untitle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6370" y="886266"/>
            <a:ext cx="7751260" cy="523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68E7B-0F2D-B740-540C-DF333BEA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file and write text</a:t>
            </a:r>
            <a:endParaRPr lang="en-US" dirty="0"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#include &lt;iostream&gt;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using namespace std;</a:t>
            </a:r>
            <a:endParaRPr dirty="0"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 main () {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</a:t>
            </a:r>
            <a:r>
              <a:rPr lang="en-US" dirty="0" err="1"/>
              <a:t>myfile.open</a:t>
            </a:r>
            <a:r>
              <a:rPr lang="en-US" dirty="0"/>
              <a:t> ("example.txt");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</a:t>
            </a:r>
            <a:r>
              <a:rPr lang="en-US" dirty="0" err="1"/>
              <a:t>myfile</a:t>
            </a:r>
            <a:r>
              <a:rPr lang="en-US" dirty="0"/>
              <a:t> &lt;&lt; </a:t>
            </a:r>
            <a:r>
              <a:rPr lang="en-US" dirty="0" smtClean="0"/>
              <a:t>“</a:t>
            </a:r>
            <a:r>
              <a:rPr lang="en-US" smtClean="0"/>
              <a:t>Hello world.\</a:t>
            </a:r>
            <a:r>
              <a:rPr lang="en-US" dirty="0"/>
              <a:t>n";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</a:t>
            </a:r>
            <a:r>
              <a:rPr lang="en-US" dirty="0" err="1"/>
              <a:t>myfile.close</a:t>
            </a:r>
            <a:r>
              <a:rPr lang="en-US" dirty="0"/>
              <a:t>();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return 0;</a:t>
            </a:r>
            <a:endParaRPr dirty="0"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}</a:t>
            </a:r>
            <a:endParaRPr dirty="0"/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8BC05-FAA2-EA84-356E-8C955A7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a text file</a:t>
            </a:r>
            <a:endParaRPr lang="en-US"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#include </a:t>
            </a:r>
            <a:r>
              <a:rPr lang="en-US" dirty="0"/>
              <a:t>&lt;iostream&gt;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#include &lt;string&gt;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using namespace std;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 int main () { 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string line;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</a:t>
            </a: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 ("example.txt");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if (</a:t>
            </a:r>
            <a:r>
              <a:rPr lang="en-US" dirty="0" err="1"/>
              <a:t>myfile.is_open</a:t>
            </a:r>
            <a:r>
              <a:rPr lang="en-US" dirty="0"/>
              <a:t>())  {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while ( </a:t>
            </a:r>
            <a:r>
              <a:rPr lang="en-US" dirty="0" err="1"/>
              <a:t>getline</a:t>
            </a:r>
            <a:r>
              <a:rPr lang="en-US" dirty="0"/>
              <a:t> (</a:t>
            </a:r>
            <a:r>
              <a:rPr lang="en-US" dirty="0" err="1"/>
              <a:t>myfile,line</a:t>
            </a:r>
            <a:r>
              <a:rPr lang="en-US" dirty="0"/>
              <a:t>) )    { 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line &lt;&lt; '\n';    } 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</a:t>
            </a:r>
            <a:r>
              <a:rPr lang="en-US" dirty="0" err="1"/>
              <a:t>myfile.close</a:t>
            </a:r>
            <a:r>
              <a:rPr lang="en-US" dirty="0"/>
              <a:t>();  } 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else </a:t>
            </a:r>
            <a:r>
              <a:rPr lang="en-US" dirty="0" err="1"/>
              <a:t>cout</a:t>
            </a:r>
            <a:r>
              <a:rPr lang="en-US" dirty="0"/>
              <a:t> &lt;&lt; "Unable to open file"; 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   return 0;</a:t>
            </a:r>
            <a:endParaRPr dirty="0"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}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AD01A-7999-5731-BFC4-82EE4B2C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Writing on a text file using </a:t>
            </a:r>
            <a:r>
              <a:rPr lang="en-US" dirty="0" err="1"/>
              <a:t>is_open</a:t>
            </a:r>
            <a:r>
              <a:rPr lang="en-US" dirty="0"/>
              <a:t>()</a:t>
            </a: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#include &lt;iostream&gt;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using namespace std;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 int main () { 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 ("example.txt");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if (</a:t>
            </a:r>
            <a:r>
              <a:rPr lang="en-US" dirty="0" err="1"/>
              <a:t>myfile.is_open</a:t>
            </a:r>
            <a:r>
              <a:rPr lang="en-US" dirty="0"/>
              <a:t>())  {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</a:t>
            </a:r>
            <a:r>
              <a:rPr lang="en-US" dirty="0" err="1"/>
              <a:t>myfile</a:t>
            </a:r>
            <a:r>
              <a:rPr lang="en-US" dirty="0"/>
              <a:t> &lt;&lt; "This is a line.\n";  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</a:t>
            </a:r>
            <a:r>
              <a:rPr lang="en-US" dirty="0" err="1"/>
              <a:t>myfile</a:t>
            </a:r>
            <a:r>
              <a:rPr lang="en-US" dirty="0"/>
              <a:t> &lt;&lt; "This is another line.\n";   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</a:t>
            </a:r>
            <a:r>
              <a:rPr lang="en-US" dirty="0" err="1"/>
              <a:t>myfile.close</a:t>
            </a:r>
            <a:r>
              <a:rPr lang="en-US" dirty="0"/>
              <a:t>();  } 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else </a:t>
            </a:r>
            <a:r>
              <a:rPr lang="en-US" dirty="0" err="1"/>
              <a:t>cout</a:t>
            </a:r>
            <a:r>
              <a:rPr lang="en-US" dirty="0"/>
              <a:t> &lt;&lt; "Unable to open file";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return 0; </a:t>
            </a:r>
            <a:endParaRPr dirty="0"/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}</a:t>
            </a:r>
            <a:endParaRPr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AF21B-8A56-8C27-8E84-53F138F8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5C15A3-3040-C2A9-3A26-B5B814265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GitHub is a website and cloud-based service that helps developers store and manage their code, as well as track and control changes to their code, mainly used for: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Version control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Git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E5A1-B5AF-D936-D2E0-E626A6DF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on a text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853FF8-F000-FB51-D7F2-8F010D35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main(){</a:t>
            </a:r>
          </a:p>
          <a:p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("test.txt");      </a:t>
            </a:r>
          </a:p>
          <a:p>
            <a:r>
              <a:rPr lang="en-US" dirty="0"/>
              <a:t>if (!</a:t>
            </a:r>
            <a:r>
              <a:rPr lang="en-US" dirty="0" err="1"/>
              <a:t>fout.is_open</a:t>
            </a:r>
            <a:r>
              <a:rPr lang="en-US" dirty="0"/>
              <a:t>())          </a:t>
            </a:r>
          </a:p>
          <a:p>
            <a:r>
              <a:rPr lang="en-US" dirty="0" err="1"/>
              <a:t>cout</a:t>
            </a:r>
            <a:r>
              <a:rPr lang="en-US" dirty="0"/>
              <a:t> &lt;&lt; "File can not be </a:t>
            </a:r>
            <a:r>
              <a:rPr lang="en-US" dirty="0" err="1"/>
              <a:t>openned</a:t>
            </a:r>
            <a:r>
              <a:rPr lang="en-US" dirty="0"/>
              <a:t>\n";   </a:t>
            </a:r>
          </a:p>
          <a:p>
            <a:r>
              <a:rPr lang="en-US" dirty="0"/>
              <a:t> else        </a:t>
            </a:r>
            <a:r>
              <a:rPr lang="en-US" dirty="0" err="1"/>
              <a:t>fout</a:t>
            </a:r>
            <a:r>
              <a:rPr lang="en-US" dirty="0"/>
              <a:t> &lt;&lt; "Cairo, Damietta, Assiut, Aswan"&lt;&lt;</a:t>
            </a:r>
            <a:r>
              <a:rPr lang="en-US" dirty="0" err="1"/>
              <a:t>endl</a:t>
            </a:r>
            <a:r>
              <a:rPr lang="en-US" dirty="0"/>
              <a:t>;    </a:t>
            </a:r>
          </a:p>
          <a:p>
            <a:r>
              <a:rPr lang="en-US" dirty="0" err="1"/>
              <a:t>fout.close</a:t>
            </a:r>
            <a:r>
              <a:rPr lang="en-US" dirty="0"/>
              <a:t>();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5CE27-C175-E775-F582-D7CEAFF8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lines of  text file</a:t>
            </a:r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8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>
              <a:spcBef>
                <a:spcPts val="0"/>
              </a:spcBef>
              <a:buSzPct val="100000"/>
            </a:pPr>
            <a:r>
              <a:rPr lang="en-GB" sz="2400" dirty="0"/>
              <a:t>#include &lt;</a:t>
            </a:r>
            <a:r>
              <a:rPr lang="en-GB" sz="2400" dirty="0" err="1"/>
              <a:t>iostream</a:t>
            </a:r>
            <a:r>
              <a:rPr lang="en-GB" sz="2400" dirty="0" smtClean="0"/>
              <a:t>&gt;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#</a:t>
            </a:r>
            <a:r>
              <a:rPr lang="en-GB" sz="2400" dirty="0"/>
              <a:t>include &lt;</a:t>
            </a:r>
            <a:r>
              <a:rPr lang="en-GB" sz="2400" dirty="0" err="1"/>
              <a:t>fstream</a:t>
            </a:r>
            <a:r>
              <a:rPr lang="en-GB" sz="2400" dirty="0" smtClean="0"/>
              <a:t>&gt;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#</a:t>
            </a:r>
            <a:r>
              <a:rPr lang="en-GB" sz="2400" dirty="0"/>
              <a:t>include &lt;string</a:t>
            </a:r>
            <a:r>
              <a:rPr lang="en-GB" sz="2400" dirty="0" smtClean="0"/>
              <a:t>&gt;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using </a:t>
            </a:r>
            <a:r>
              <a:rPr lang="en-GB" sz="2400" dirty="0"/>
              <a:t>namespace </a:t>
            </a:r>
            <a:r>
              <a:rPr lang="en-GB" sz="2400" dirty="0" err="1"/>
              <a:t>std</a:t>
            </a:r>
            <a:r>
              <a:rPr lang="en-GB" sz="2400" dirty="0" smtClean="0"/>
              <a:t>;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/>
              <a:t>main</a:t>
            </a:r>
            <a:r>
              <a:rPr lang="en-GB" sz="2400" dirty="0" smtClean="0"/>
              <a:t>(){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err="1" smtClean="0"/>
              <a:t>ifstream</a:t>
            </a:r>
            <a:r>
              <a:rPr lang="en-GB" sz="2400" dirty="0" smtClean="0"/>
              <a:t> </a:t>
            </a:r>
            <a:r>
              <a:rPr lang="en-GB" sz="2400" dirty="0"/>
              <a:t>f2;    </a:t>
            </a:r>
            <a:endParaRPr lang="en-GB" sz="24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string </a:t>
            </a:r>
            <a:r>
              <a:rPr lang="en-GB" sz="2400" dirty="0"/>
              <a:t>line;    </a:t>
            </a:r>
            <a:endParaRPr lang="en-GB" sz="24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/>
              <a:t>count = 0;    </a:t>
            </a:r>
            <a:endParaRPr lang="en-GB" sz="24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f2.open</a:t>
            </a:r>
            <a:r>
              <a:rPr lang="en-GB" sz="2400" dirty="0"/>
              <a:t>("example.txt");    </a:t>
            </a:r>
            <a:endParaRPr lang="en-GB" sz="24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while </a:t>
            </a:r>
            <a:r>
              <a:rPr lang="en-GB" sz="2400" dirty="0"/>
              <a:t>(</a:t>
            </a:r>
            <a:r>
              <a:rPr lang="en-GB" sz="2400" dirty="0" err="1"/>
              <a:t>getline</a:t>
            </a:r>
            <a:r>
              <a:rPr lang="en-GB" sz="2400" dirty="0"/>
              <a:t>(f2, line)) </a:t>
            </a:r>
            <a:r>
              <a:rPr lang="en-GB" sz="2400" dirty="0" smtClean="0"/>
              <a:t>{   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 </a:t>
            </a:r>
            <a:r>
              <a:rPr lang="en-GB" sz="2400" dirty="0" err="1"/>
              <a:t>cout</a:t>
            </a:r>
            <a:r>
              <a:rPr lang="en-GB" sz="2400" dirty="0"/>
              <a:t> &lt;&lt; line &lt;&lt; </a:t>
            </a:r>
            <a:r>
              <a:rPr lang="en-GB" sz="2400" dirty="0" err="1"/>
              <a:t>endl</a:t>
            </a:r>
            <a:r>
              <a:rPr lang="en-GB" sz="2400" dirty="0"/>
              <a:t>;    </a:t>
            </a:r>
            <a:endParaRPr lang="en-GB" sz="24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count</a:t>
            </a:r>
            <a:r>
              <a:rPr lang="en-GB" sz="2400" dirty="0"/>
              <a:t>++; }   </a:t>
            </a:r>
            <a:r>
              <a:rPr lang="en-GB" sz="2400" dirty="0" smtClean="0"/>
              <a:t>//end while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 </a:t>
            </a:r>
            <a:r>
              <a:rPr lang="en-GB" sz="2400" dirty="0" err="1"/>
              <a:t>cout</a:t>
            </a:r>
            <a:r>
              <a:rPr lang="en-GB" sz="2400" dirty="0"/>
              <a:t> &lt;&lt; "count of lines = " &lt;&lt; count &lt;&lt; </a:t>
            </a:r>
            <a:r>
              <a:rPr lang="en-GB" sz="2400" dirty="0" err="1"/>
              <a:t>endl</a:t>
            </a:r>
            <a:r>
              <a:rPr lang="en-GB" sz="2400" dirty="0"/>
              <a:t>;   </a:t>
            </a:r>
            <a:endParaRPr lang="en-GB" sz="24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 </a:t>
            </a:r>
            <a:r>
              <a:rPr lang="en-GB" sz="2400" dirty="0"/>
              <a:t>f2.close</a:t>
            </a:r>
            <a:r>
              <a:rPr lang="en-GB" sz="2400" dirty="0" smtClean="0"/>
              <a:t>();</a:t>
            </a:r>
          </a:p>
          <a:p>
            <a:pPr marL="342900" lvl="0">
              <a:spcBef>
                <a:spcPts val="0"/>
              </a:spcBef>
              <a:buSzPct val="100000"/>
            </a:pPr>
            <a:r>
              <a:rPr lang="en-GB" sz="2400" dirty="0" smtClean="0"/>
              <a:t>} //end main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1823F-7B64-FC41-2931-46325098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then Reading from a Text File using an Array of String </a:t>
            </a: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 main(){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char cities[200] = "Cairo, Damietta, Assiut, Aswan.";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fstream</a:t>
            </a:r>
            <a:r>
              <a:rPr lang="en-US" dirty="0"/>
              <a:t> f1;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f1.open("section.txt", </a:t>
            </a:r>
            <a:r>
              <a:rPr lang="en-US" dirty="0" err="1"/>
              <a:t>ios</a:t>
            </a:r>
            <a:r>
              <a:rPr lang="en-US" dirty="0"/>
              <a:t>::out);	//Open for writing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(!f1) { </a:t>
            </a:r>
            <a:r>
              <a:rPr lang="en-US" dirty="0" err="1"/>
              <a:t>cout</a:t>
            </a:r>
            <a:r>
              <a:rPr lang="en-US" dirty="0"/>
              <a:t> &lt;&lt; "file can not found\n";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else {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strlen</a:t>
            </a:r>
            <a:r>
              <a:rPr lang="en-US" dirty="0"/>
              <a:t>(cities);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f1.put(cities[</a:t>
            </a:r>
            <a:r>
              <a:rPr lang="en-US" dirty="0" err="1"/>
              <a:t>i</a:t>
            </a:r>
            <a:r>
              <a:rPr lang="en-US" dirty="0"/>
              <a:t>]);   } 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f1.close();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fstream</a:t>
            </a:r>
            <a:r>
              <a:rPr lang="en-US" dirty="0"/>
              <a:t> f2;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string res = "";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f2.open("section.txt", </a:t>
            </a:r>
            <a:r>
              <a:rPr lang="en-US" dirty="0" err="1"/>
              <a:t>ios</a:t>
            </a:r>
            <a:r>
              <a:rPr lang="en-US" dirty="0"/>
              <a:t>::in);     //Open for reading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(!f2) { </a:t>
            </a:r>
            <a:r>
              <a:rPr lang="en-US" dirty="0" err="1"/>
              <a:t>cout</a:t>
            </a:r>
            <a:r>
              <a:rPr lang="en-US" dirty="0"/>
              <a:t> &lt;&lt; "file can not found\n";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else {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while(!f2.eof()) {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res += f2.get();}}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cout</a:t>
            </a:r>
            <a:r>
              <a:rPr lang="en-US" dirty="0"/>
              <a:t> &lt;&lt; res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f2.close();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return 0;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82384-C52F-AFBB-9A08-C81AE0A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AC4CC2-F2A4-2110-15FD-F18E3AF8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22298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Version control helps developers track and manage changes to a software project’s code. As a software project grows, version control becomes essential. </a:t>
            </a:r>
          </a:p>
          <a:p>
            <a:pPr algn="l" fontAlgn="base"/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 fontAlgn="base"/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Branching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, a developer duplicates part of the source code. The developer can then safely make changes to that part of the code without affecting the rest of the project.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Then, once the developer gets his or her part of the code working properly, he or she can </a:t>
            </a: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Merge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that code back into the main source code to make it official.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All of these changes are then tracked and can be reverted if need be.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0162E-8467-018B-4B3F-409BE6E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F55019-DA7B-C856-4800-B219A830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Git is a </a:t>
            </a: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specific open-source version control system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created by Linus Torvalds in 2005.</a:t>
            </a:r>
          </a:p>
          <a:p>
            <a:pPr algn="l" fontAlgn="base"/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Git is a </a:t>
            </a: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distributed version control system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, which means that the entire codebase and history is available on every developer’s computer, which allows for easy branching and merging.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6AAC2-B7FD-91A2-E2F3-011D85D2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A68E5-60BC-3A7A-6EB2-3DAFCD13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63243" cy="4842803"/>
          </a:xfrm>
        </p:spPr>
        <p:txBody>
          <a:bodyPr>
            <a:normAutofit fontScale="92500" lnSpcReduction="20000"/>
          </a:bodyPr>
          <a:lstStyle/>
          <a:p>
            <a:pPr>
              <a:buSzPct val="62000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With a personal account on GitHub, you can import or create repositories, collaborate with others, and connect with the GitHub community.</a:t>
            </a:r>
          </a:p>
          <a:p>
            <a:pPr>
              <a:buSzPct val="62000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To create a personal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Github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account: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Navigate to </a:t>
            </a:r>
            <a:r>
              <a:rPr lang="en-US" b="0" i="0" u="sng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https://github.com/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and follow the prompts.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Create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strong and unique password. 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Choose GitHub Free account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verify your email address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Configure two-factor authentication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View your GitHub profile and dashboard</a:t>
            </a:r>
          </a:p>
          <a:p>
            <a:pPr marL="1085850" lvl="1" indent="-514350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6D547-6DBC-B1FC-8E4D-70E923BF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C111E2-DBFB-5575-BBB3-AEF872110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Git Bash is an application for Microsoft Windows environments which enables you to interact with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 using a command line called “Bash”. </a:t>
            </a:r>
          </a:p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Git Bash is a package that installs Bash, some common bash utilities, and Git on a Windows operating system.</a:t>
            </a:r>
          </a:p>
          <a:p>
            <a:r>
              <a:rPr lang="en-US" dirty="0">
                <a:solidFill>
                  <a:srgbClr val="4D4D4D"/>
                </a:solidFill>
                <a:latin typeface="-apple-system"/>
              </a:rPr>
              <a:t>You can download it from: </a:t>
            </a:r>
            <a:r>
              <a:rPr lang="en-US" dirty="0">
                <a:solidFill>
                  <a:srgbClr val="4D4D4D"/>
                </a:solidFill>
                <a:latin typeface="-apple-system"/>
                <a:hlinkClick r:id="rId2"/>
              </a:rPr>
              <a:t>https://git-scm.com/downloads</a:t>
            </a:r>
            <a:endParaRPr lang="en-US" dirty="0">
              <a:solidFill>
                <a:srgbClr val="4D4D4D"/>
              </a:solidFill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07534-6260-91C9-9E48-95C38E99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for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5823E0-49F5-F760-7053-3E1493495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GitHub Desktop is an application that enables you to interact with GitHub using a GUI instead of the command line or a web browser.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You can use GitHub Desktop to complete most Git commands from your desktop with visual confirmation of changes.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You can push to, pull from, and clone remote repositories with GitHub Desktop, and use collaborative tools.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, download and install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B0E5F-6596-D54A-A41D-2D38E44A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CC9228-B7BD-B5BE-C3FF-399952CC9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200" b="1" dirty="0"/>
              <a:t>git version:</a:t>
            </a:r>
            <a:r>
              <a:rPr lang="en-US" sz="3200" dirty="0"/>
              <a:t> to check the version of the Git installed on your machine.  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200" b="1" dirty="0"/>
              <a:t>git </a:t>
            </a:r>
            <a:r>
              <a:rPr lang="en-US" sz="3200" b="1" dirty="0" err="1"/>
              <a:t>init</a:t>
            </a:r>
            <a:r>
              <a:rPr lang="en-US" sz="3200" dirty="0"/>
              <a:t> to initiate a local repository of the project.</a:t>
            </a:r>
            <a:endParaRPr lang="en-US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200" b="1" dirty="0"/>
              <a:t>git status</a:t>
            </a:r>
            <a:r>
              <a:rPr lang="en-US" sz="3200" dirty="0"/>
              <a:t> to show modified files in working directory, staged for your next commit (the red files and folders are not committed to the repo).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3174D-6B48-A996-37AB-53517909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096CCB-3A7A-1436-99EE-3C05A8A0F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git add &lt;filename&gt;</a:t>
            </a:r>
            <a:r>
              <a:rPr lang="en-US" dirty="0"/>
              <a:t> : to add the files to the staged area.</a:t>
            </a:r>
          </a:p>
          <a:p>
            <a:pPr marL="342900">
              <a:spcBef>
                <a:spcPts val="0"/>
              </a:spcBef>
              <a:buSzPct val="100000"/>
            </a:pPr>
            <a:r>
              <a:rPr lang="en-US" b="1" dirty="0"/>
              <a:t>git add *: </a:t>
            </a:r>
            <a:r>
              <a:rPr lang="en-US" dirty="0"/>
              <a:t>to add all files.</a:t>
            </a:r>
          </a:p>
          <a:p>
            <a:pPr marL="342900">
              <a:spcBef>
                <a:spcPts val="0"/>
              </a:spcBef>
              <a:buSzPct val="100000"/>
            </a:pPr>
            <a:r>
              <a:rPr lang="en-US" dirty="0"/>
              <a:t>Now if we make a little change in any file and save it and type checked the status again, we can see the modified files with red so add them again by (git add .  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1005</Words>
  <Application>Microsoft Office PowerPoint</Application>
  <PresentationFormat>On-screen Show (4:3)</PresentationFormat>
  <Paragraphs>205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urw-din</vt:lpstr>
      <vt:lpstr>Office Theme</vt:lpstr>
      <vt:lpstr>  Introduction to Information System  </vt:lpstr>
      <vt:lpstr>Github</vt:lpstr>
      <vt:lpstr>Version Control</vt:lpstr>
      <vt:lpstr>Git</vt:lpstr>
      <vt:lpstr>Create Github Account</vt:lpstr>
      <vt:lpstr>Git Bash</vt:lpstr>
      <vt:lpstr>Git for Desktop</vt:lpstr>
      <vt:lpstr>Git Commands</vt:lpstr>
      <vt:lpstr>Git Commands</vt:lpstr>
      <vt:lpstr>Git Commands</vt:lpstr>
      <vt:lpstr>Git Commands</vt:lpstr>
      <vt:lpstr>File Handling in C++</vt:lpstr>
      <vt:lpstr>Streams in C++</vt:lpstr>
      <vt:lpstr>Classes for File stream operations </vt:lpstr>
      <vt:lpstr>PowerPoint Presentation</vt:lpstr>
      <vt:lpstr>PowerPoint Presentation</vt:lpstr>
      <vt:lpstr>Create file and write text</vt:lpstr>
      <vt:lpstr>Reading a text file</vt:lpstr>
      <vt:lpstr>Writing on a text file using is_open()</vt:lpstr>
      <vt:lpstr>Writing on a text file</vt:lpstr>
      <vt:lpstr>Read lines of  text file</vt:lpstr>
      <vt:lpstr>Writing then Reading from a Text File using an Array of String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System</dc:title>
  <dc:creator>marwa hussien</dc:creator>
  <cp:lastModifiedBy>user</cp:lastModifiedBy>
  <cp:revision>11</cp:revision>
  <dcterms:modified xsi:type="dcterms:W3CDTF">2023-10-15T09:41:06Z</dcterms:modified>
</cp:coreProperties>
</file>