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303" r:id="rId6"/>
    <p:sldId id="304" r:id="rId7"/>
    <p:sldId id="305" r:id="rId8"/>
    <p:sldId id="263" r:id="rId9"/>
    <p:sldId id="264" r:id="rId10"/>
    <p:sldId id="265" r:id="rId11"/>
    <p:sldId id="266" r:id="rId12"/>
    <p:sldId id="272" r:id="rId13"/>
    <p:sldId id="267" r:id="rId14"/>
    <p:sldId id="315" r:id="rId15"/>
    <p:sldId id="268" r:id="rId16"/>
    <p:sldId id="270" r:id="rId17"/>
    <p:sldId id="316" r:id="rId18"/>
    <p:sldId id="269" r:id="rId19"/>
    <p:sldId id="317" r:id="rId20"/>
    <p:sldId id="318" r:id="rId21"/>
    <p:sldId id="323" r:id="rId22"/>
    <p:sldId id="32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33A5-CF7F-F667-3A43-41C6E4169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DF641-C008-3D22-39A4-4433F9C2E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2CACC-0124-7D7C-53FD-A392423C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188F-3EF0-4AD1-BA02-EABF2E6A606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6B361-6023-C266-FFA9-2F78AB6A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36004-71CA-F867-E648-BE5B0394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FB7B-0226-48E4-AD07-2156174A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2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EFF6-A2AF-FBBF-6AB6-FDB4F579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23DC4-3000-1F1B-1FCD-D564232E0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A937F-D223-9E6E-C18E-E7977CB1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188F-3EF0-4AD1-BA02-EABF2E6A606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9D004-F6F6-6D1C-6BEF-9A906937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15DF-8134-41A0-517E-C39874B5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FB7B-0226-48E4-AD07-2156174A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4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022E5-8ED1-6F33-E3C5-E489CB667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2A95B-CBF3-EB7D-7141-424B70B9D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22DC1-810A-C8C4-B8DB-A6D803A6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188F-3EF0-4AD1-BA02-EABF2E6A606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0BB8-66F2-1B59-A6F1-F1A34A7C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46398-827F-08E5-A379-46A6C122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FB7B-0226-48E4-AD07-2156174A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9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1075-AB25-7923-8114-3FB0EA88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7CA18-DA89-01AE-C960-9DF91EE00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524B7-67DB-485F-CB91-7D5D2369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188F-3EF0-4AD1-BA02-EABF2E6A606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4F3F1-A944-1462-4700-1BABB945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C7189-A4A7-FDEE-DBBF-857BC794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FB7B-0226-48E4-AD07-2156174A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6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F0A5-806E-90E2-4041-29FBCC6D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1B466-AF00-2CE2-ED06-96B332B5F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402AA-DADA-37DB-052E-7B47721E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188F-3EF0-4AD1-BA02-EABF2E6A606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05666-D1F9-A618-34B1-59F6095C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6C113-57FE-0C91-79C3-19E933BA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FB7B-0226-48E4-AD07-2156174A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8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1570-3B36-A3F0-FADF-B410EC23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2DDF-BE8B-6570-BD64-19E2AB13A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B59FA-F6CC-8B34-D2CC-27360D30A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226B7-3E29-D0D9-BF5E-F6E223CE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188F-3EF0-4AD1-BA02-EABF2E6A606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02017-89DD-5F00-1EA5-C98C3BC3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FFE22-F7F1-FC3C-E0D5-E147E901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FB7B-0226-48E4-AD07-2156174A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34A0-C59A-7F1D-49C5-8637D10F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6E78E-10A0-6A70-E7E6-64F53B19C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EA475-0AAC-6F7C-48FF-3FB304E03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B9322-C567-C8EB-96C5-0AEBBE2F1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B7EB7-B355-C357-3D23-B46BA97F9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D3F6E-941F-686F-FBF9-71E2AED9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188F-3EF0-4AD1-BA02-EABF2E6A606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FE0E5-5222-D77E-2208-3389F2D6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AF4F5-9C51-69D4-9EA2-60CA6CFD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FB7B-0226-48E4-AD07-2156174A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8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F389-1AFF-CEB9-2F83-C0522A4E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07874-8908-64C1-9C23-9080FEA5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188F-3EF0-4AD1-BA02-EABF2E6A606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68DC4-1B3C-ED97-C3B1-85155286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E9463-1052-43A4-CC81-0121572B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FB7B-0226-48E4-AD07-2156174A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4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51C26-84DC-4E4F-2CE1-E2DD795E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188F-3EF0-4AD1-BA02-EABF2E6A606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3823C-CA97-B691-CB45-CEBF1B0E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FF8EC-0937-AB84-8256-ADD7E9A7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FB7B-0226-48E4-AD07-2156174A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7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E9B3-D57B-FC90-62A1-63FBBB26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7923-F283-C285-8FEC-91E1B34D1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1D852-BECD-ABDB-26F2-79BF5E39D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C7140-8D62-613A-BF81-7580197B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188F-3EF0-4AD1-BA02-EABF2E6A606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765DC-73ED-104C-155F-98E4B3E3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20C0A-C9D7-B167-6FC0-5CC972ED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FB7B-0226-48E4-AD07-2156174A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A91C-062B-B770-DB6A-CFDF1282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F2E1E-BB58-8501-A119-9CE2CB896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C3219-B55B-3B4B-8D7E-B4727B68A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C886C-EB78-9BB9-7090-9272D2E5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188F-3EF0-4AD1-BA02-EABF2E6A606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B367D-C20E-0C18-A164-99CABBF4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9FDA1-BF4B-13E2-F7FC-4A995F90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FB7B-0226-48E4-AD07-2156174A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13C3A-9FB0-9410-931E-58977B234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A19D7-A838-4EE7-64BF-371D2F54E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08730-DA46-2E78-F434-4C1087C24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188F-3EF0-4AD1-BA02-EABF2E6A606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74DD2-C6D6-B83B-430C-47BAB3837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BD84F-700A-D32D-C079-C3F9B4742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4FB7B-0226-48E4-AD07-2156174A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2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anymail@gmail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stname/repoName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testName/repoName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5942" y="1311819"/>
            <a:ext cx="6320117" cy="397567"/>
          </a:xfrm>
        </p:spPr>
        <p:txBody>
          <a:bodyPr>
            <a:normAutofit/>
          </a:bodyPr>
          <a:lstStyle/>
          <a:p>
            <a:r>
              <a:rPr lang="en-US" sz="1600" b="1" dirty="0"/>
              <a:t>Section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C26D6-A1EE-B841-D5F5-C7FE5A28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3181363"/>
            <a:ext cx="8058150" cy="229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6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035A-F9D4-DF19-2233-CAFBF808DB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3021-284B-52EF-8B0C-B9D412387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 status”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show modified files in working directory. staged for your next commit (the red files and folders are not committed to the repo).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&lt;filename&gt;”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add file to the staged area.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add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modified files Type 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add * ” 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add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”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Now if we make a little change in any file and save it and checked the status again, we can see the modified files with red color so add them again by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add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”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reset head &lt;filename&gt;”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remove from staging area.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 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commit –m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“first version”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]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7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BF4280-518E-02DB-8DFB-EA797DF59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507077"/>
            <a:ext cx="8686799" cy="5843846"/>
          </a:xfrm>
        </p:spPr>
      </p:pic>
    </p:spTree>
    <p:extLst>
      <p:ext uri="{BB962C8B-B14F-4D97-AF65-F5344CB8AC3E}">
        <p14:creationId xmlns:p14="http://schemas.microsoft.com/office/powerpoint/2010/main" val="207850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035A-F9D4-DF19-2233-CAFBF808DB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3021-284B-52EF-8B0C-B9D412387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Now suppose we finished our edits and want to upload the project to GitHub by using git.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Now to push the project to the remote repository: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-       Git push origin master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 But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first u need to authenticate yourself to Git Bash,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 :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Git config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--global user.name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"user-name“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 config --global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user.email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anymail@gmail.com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34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035A-F9D4-DF19-2233-CAFBF808DB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3021-284B-52EF-8B0C-B9D41238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618" y="2024270"/>
            <a:ext cx="9448800" cy="47244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After that we can commit our work like this: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 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commit –m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“first commit”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]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en-US" sz="2000" dirty="0"/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our project ready to be uploaded to the remote repository.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 to the remote repository and get the link.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command links our repository to the remote repo.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git remote add origin</a:t>
            </a:r>
            <a:r>
              <a:rPr lang="en-US" sz="2000" b="1" dirty="0">
                <a:hlinkClick r:id="rId2"/>
              </a:rPr>
              <a:t> https://github.com/testname/repoName.git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	- 	</a:t>
            </a:r>
            <a:r>
              <a:rPr lang="en-US" sz="2000" b="0" i="0" dirty="0">
                <a:solidFill>
                  <a:srgbClr val="24292E"/>
                </a:solidFill>
                <a:effectLst/>
              </a:rPr>
              <a:t>Specifies the remote repository for your local repository(linking).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24292E"/>
                </a:solidFill>
              </a:rPr>
              <a:t>	-	The </a:t>
            </a:r>
            <a:r>
              <a:rPr lang="en-US" sz="2000" dirty="0" err="1">
                <a:solidFill>
                  <a:srgbClr val="24292E"/>
                </a:solidFill>
              </a:rPr>
              <a:t>url</a:t>
            </a:r>
            <a:r>
              <a:rPr lang="en-US" sz="2000" dirty="0">
                <a:solidFill>
                  <a:srgbClr val="24292E"/>
                </a:solidFill>
              </a:rPr>
              <a:t> points to a repository link on GitHub.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8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ED1CF-B554-D007-44D1-4379B8FED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956604"/>
            <a:ext cx="4977578" cy="5104368"/>
          </a:xfrm>
        </p:spPr>
        <p:txBody>
          <a:bodyPr anchor="ctr">
            <a:normAutofit/>
          </a:bodyPr>
          <a:lstStyle/>
          <a:p>
            <a:endParaRPr lang="da-DK" sz="1800" dirty="0">
              <a:solidFill>
                <a:schemeClr val="tx2"/>
              </a:solidFill>
            </a:endParaRPr>
          </a:p>
          <a:p>
            <a:endParaRPr lang="da-DK" sz="1800" dirty="0">
              <a:solidFill>
                <a:schemeClr val="tx2"/>
              </a:solidFill>
            </a:endParaRPr>
          </a:p>
          <a:p>
            <a:endParaRPr lang="da-DK" sz="1800" dirty="0">
              <a:solidFill>
                <a:schemeClr val="tx2"/>
              </a:solidFill>
            </a:endParaRPr>
          </a:p>
          <a:p>
            <a:r>
              <a:rPr lang="da-DK" sz="4000" dirty="0">
                <a:solidFill>
                  <a:schemeClr val="tx2"/>
                </a:solidFill>
              </a:rPr>
              <a:t>Write C++ program to write ”Hello of words ” in a file.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CF6D75E7-6BBB-2CCB-43F8-C81D60CBC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5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3D32AB-16CE-D18D-C7E0-9FE24215A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95" y="1223889"/>
            <a:ext cx="8656409" cy="464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6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7D891BFC-A946-BE5C-E78E-DD1756513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8" r="26970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C915-8AD2-D80E-B2C0-D7666DDD1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971" y="1523388"/>
            <a:ext cx="4303490" cy="4391659"/>
          </a:xfrm>
        </p:spPr>
        <p:txBody>
          <a:bodyPr anchor="t">
            <a:normAutofit/>
          </a:bodyPr>
          <a:lstStyle/>
          <a:p>
            <a:endParaRPr lang="da-DK" sz="2000" dirty="0"/>
          </a:p>
          <a:p>
            <a:endParaRPr lang="da-DK" sz="2000" dirty="0"/>
          </a:p>
          <a:p>
            <a:endParaRPr lang="da-DK" sz="2000" dirty="0"/>
          </a:p>
          <a:p>
            <a:r>
              <a:rPr lang="da-DK" dirty="0"/>
              <a:t>Write C++ program to read ”Hello of words ” in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80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59496C-E91D-1D28-7EA0-DC68C46B3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09" y="563884"/>
            <a:ext cx="5823218" cy="57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16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456B5E-CD01-7BEF-DE23-95D33B7F5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415" y="1054101"/>
            <a:ext cx="7484385" cy="5029644"/>
          </a:xfrm>
        </p:spPr>
      </p:pic>
    </p:spTree>
    <p:extLst>
      <p:ext uri="{BB962C8B-B14F-4D97-AF65-F5344CB8AC3E}">
        <p14:creationId xmlns:p14="http://schemas.microsoft.com/office/powerpoint/2010/main" val="2170640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 For You</a:t>
            </a:r>
            <a:b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491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DA5A-4430-3DAC-41E7-1D1000099AD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is Git, GitHub, GitLab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1B43-A7E2-D1E9-011F-56D695269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1" i="1" dirty="0"/>
              <a:t>Git</a:t>
            </a:r>
            <a:r>
              <a:rPr lang="en-US" dirty="0"/>
              <a:t> “</a:t>
            </a:r>
            <a:r>
              <a:rPr lang="en-US" sz="2800" dirty="0"/>
              <a:t>distributed version control system” is free and open source.</a:t>
            </a:r>
          </a:p>
          <a:p>
            <a:pPr>
              <a:lnSpc>
                <a:spcPct val="150000"/>
              </a:lnSpc>
            </a:pPr>
            <a:r>
              <a:rPr lang="en-US" sz="2800" b="1" i="1" dirty="0"/>
              <a:t>GitHub</a:t>
            </a:r>
            <a:r>
              <a:rPr lang="en-US" dirty="0"/>
              <a:t> </a:t>
            </a:r>
            <a:r>
              <a:rPr lang="en-US" sz="2400" dirty="0"/>
              <a:t>is a GUI to simplify using git control system, It’s like a place you put your projects and files on, or simply platform for hosting and collaborating on Git repositories.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[GitLab / Bitbucket] </a:t>
            </a:r>
            <a:r>
              <a:rPr lang="en-US" sz="2000" dirty="0"/>
              <a:t>i</a:t>
            </a:r>
            <a:r>
              <a:rPr lang="en-US" sz="2400" dirty="0"/>
              <a:t>s another examples of a GUI platforms for using git.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Git and GitHub are not attached to each other, you can use git without GitHub, They are not the same thing.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3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DA5A-4430-3DAC-41E7-1D1000099AD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could you do with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1B43-A7E2-D1E9-011F-56D695269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With Git, you have a full control on your projects.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 You can contribute on other projects uploaded with the acceptance of Project Owner.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 You, your team can work on the same project easily and push, pull, reflect changes simply.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 You can control the versions of you project easily.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0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/>
              <a:t>How to create a GitHub Account?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044492"/>
            <a:ext cx="8382000" cy="45720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Go to </a:t>
            </a:r>
            <a:r>
              <a:rPr lang="en-US" sz="2800" u="sng" dirty="0">
                <a:hlinkClick r:id="rId2"/>
              </a:rPr>
              <a:t>https://github.com/</a:t>
            </a:r>
            <a:r>
              <a:rPr lang="en-US" sz="2800" dirty="0"/>
              <a:t>  and click </a:t>
            </a:r>
            <a:r>
              <a:rPr lang="en-US" sz="2800" b="1" dirty="0"/>
              <a:t>Sign Up.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800" dirty="0"/>
              <a:t>Insert your email and press </a:t>
            </a:r>
            <a:r>
              <a:rPr lang="en-US" sz="2800" b="1" dirty="0"/>
              <a:t>Continue</a:t>
            </a:r>
            <a:r>
              <a:rPr lang="en-US" sz="2800" dirty="0"/>
              <a:t>.</a:t>
            </a:r>
            <a:endParaRPr lang="en-US" sz="2800" b="1" dirty="0"/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800" dirty="0"/>
              <a:t>Create Your Password and press </a:t>
            </a:r>
            <a:r>
              <a:rPr lang="en-US" sz="2800" b="1" dirty="0"/>
              <a:t>Continue</a:t>
            </a:r>
            <a:r>
              <a:rPr lang="en-US" sz="2800" dirty="0"/>
              <a:t>.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800" dirty="0"/>
              <a:t>Enter Your Username and press </a:t>
            </a:r>
            <a:r>
              <a:rPr lang="en-US" sz="2800" b="1" dirty="0"/>
              <a:t>Continue</a:t>
            </a:r>
            <a:r>
              <a:rPr lang="en-US" sz="2800" dirty="0"/>
              <a:t>.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 </a:t>
            </a:r>
          </a:p>
          <a:p>
            <a:pPr marL="0" indent="0">
              <a:buNone/>
            </a:pPr>
            <a:r>
              <a:rPr lang="en-US" sz="2800" b="1" dirty="0"/>
              <a:t>https://daringfireball.net/projects/markdown/syntax#list</a:t>
            </a:r>
          </a:p>
        </p:txBody>
      </p:sp>
    </p:spTree>
    <p:extLst>
      <p:ext uri="{BB962C8B-B14F-4D97-AF65-F5344CB8AC3E}">
        <p14:creationId xmlns:p14="http://schemas.microsoft.com/office/powerpoint/2010/main" val="347765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044492"/>
            <a:ext cx="8534400" cy="457200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US" sz="2800" dirty="0"/>
              <a:t>Solve the Puzzle Captcha and click </a:t>
            </a:r>
            <a:r>
              <a:rPr lang="en-US" sz="2800" b="1" dirty="0"/>
              <a:t>Create Account</a:t>
            </a:r>
            <a:r>
              <a:rPr lang="en-US" sz="2800" dirty="0"/>
              <a:t>.</a:t>
            </a:r>
            <a:endParaRPr lang="en-US" sz="2800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US" sz="2800" dirty="0"/>
              <a:t>Check your Email inbox and enter the delivered Code.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US" sz="2800" dirty="0"/>
              <a:t> Choose how many members you work with and Student Type.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F7405B9-059F-1D0A-FE91-87E15069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/>
              <a:t>How to create a GitHub Account?</a:t>
            </a:r>
          </a:p>
        </p:txBody>
      </p:sp>
    </p:spTree>
    <p:extLst>
      <p:ext uri="{BB962C8B-B14F-4D97-AF65-F5344CB8AC3E}">
        <p14:creationId xmlns:p14="http://schemas.microsoft.com/office/powerpoint/2010/main" val="40685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044492"/>
            <a:ext cx="8382000" cy="457200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8"/>
            </a:pPr>
            <a:r>
              <a:rPr lang="en-US" sz="2800" dirty="0"/>
              <a:t>Choose one of the plans.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8"/>
            </a:pPr>
            <a:r>
              <a:rPr lang="en-US" sz="2800" dirty="0"/>
              <a:t>Done! -&gt; go to show your Dashboard.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E7F4F69-DD7D-45F6-5AEC-916198E8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/>
              <a:t>How to create a GitHub Account?</a:t>
            </a:r>
          </a:p>
        </p:txBody>
      </p:sp>
    </p:spTree>
    <p:extLst>
      <p:ext uri="{BB962C8B-B14F-4D97-AF65-F5344CB8AC3E}">
        <p14:creationId xmlns:p14="http://schemas.microsoft.com/office/powerpoint/2010/main" val="388044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044492"/>
            <a:ext cx="8382000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--&gt; </a:t>
            </a:r>
            <a:r>
              <a:rPr lang="en-US" sz="2400" dirty="0">
                <a:latin typeface="\"/>
                <a:cs typeface="Arial" panose="020B0604020202020204" pitchFamily="34" charset="0"/>
              </a:rPr>
              <a:t>Go To</a:t>
            </a:r>
            <a:r>
              <a:rPr lang="en-US" sz="2800" dirty="0"/>
              <a:t> </a:t>
            </a:r>
            <a:r>
              <a:rPr lang="en-US" sz="2400" b="1" u="sng" dirty="0">
                <a:hlinkClick r:id="rId2"/>
              </a:rPr>
              <a:t>https://git-scm.com/</a:t>
            </a:r>
            <a:r>
              <a:rPr lang="en-US" sz="2400" dirty="0"/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Download Git for Desktop and install it with default settings.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5EE87-01E7-F29E-BC6B-E60EABFD06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95600"/>
            <a:ext cx="9144000" cy="39624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83D0971-0553-D934-C1F2-F04FD4BA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/>
              <a:t>Install Git</a:t>
            </a:r>
          </a:p>
        </p:txBody>
      </p:sp>
    </p:spTree>
    <p:extLst>
      <p:ext uri="{BB962C8B-B14F-4D97-AF65-F5344CB8AC3E}">
        <p14:creationId xmlns:p14="http://schemas.microsoft.com/office/powerpoint/2010/main" val="237617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035A-F9D4-DF19-2233-CAFBF808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3021-284B-52EF-8B0C-B9D41238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105399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After making your project go to the folder and Right click and choose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Git Bash Here</a:t>
            </a:r>
            <a:r>
              <a:rPr lang="en-US" sz="2800" b="1" dirty="0"/>
              <a:t>.</a:t>
            </a:r>
          </a:p>
          <a:p>
            <a:pPr>
              <a:buFontTx/>
              <a:buChar char="-"/>
            </a:pPr>
            <a:r>
              <a:rPr lang="en-US" sz="2800" dirty="0"/>
              <a:t>This will open the Git Command Line.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“cd [path]” : to change the working directory.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“ls”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show the content of current directory.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“touch [file name + extension]”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create file.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“rm [file name + extension]”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delete file.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[folder name ]”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cteate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folder / directory.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rmdir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[folder name ]”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delete folder / directory.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 “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 version” :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check the version of the Git installed on your machine.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: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initiate a local repository of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9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035A-F9D4-DF19-2233-CAFBF808DB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3021-284B-52EF-8B0C-B9D412387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Now Go To the branch that we have created, and we can see all files of our test program uploaded successfully.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Now to clone the repo to our local device to work with it this called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clone 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.(download)</a:t>
            </a:r>
          </a:p>
          <a:p>
            <a:pPr marL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Command Line, Open Command Line and type : </a:t>
            </a:r>
          </a:p>
          <a:p>
            <a:pPr marL="628650" lv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git clone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https://github.com/testName/repoName.git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35AD4-56F1-64DB-CA7F-41AC33DE3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038" y="4631960"/>
            <a:ext cx="7800561" cy="16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8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A3832723D1CC4FB7187223E7644FBB" ma:contentTypeVersion="7" ma:contentTypeDescription="Create a new document." ma:contentTypeScope="" ma:versionID="af67c4b1c2cc13f9f483a69867fa5ba8">
  <xsd:schema xmlns:xsd="http://www.w3.org/2001/XMLSchema" xmlns:xs="http://www.w3.org/2001/XMLSchema" xmlns:p="http://schemas.microsoft.com/office/2006/metadata/properties" xmlns:ns3="06c13a41-6568-4688-a399-a015fc51d3e7" xmlns:ns4="a67fd451-0d37-4004-a83b-b574c431b8d2" targetNamespace="http://schemas.microsoft.com/office/2006/metadata/properties" ma:root="true" ma:fieldsID="fa06b1eb1f4eaf29f71e01e4c3844c3d" ns3:_="" ns4:_="">
    <xsd:import namespace="06c13a41-6568-4688-a399-a015fc51d3e7"/>
    <xsd:import namespace="a67fd451-0d37-4004-a83b-b574c431b8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c13a41-6568-4688-a399-a015fc51d3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7fd451-0d37-4004-a83b-b574c431b8d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73D46C-FDBB-4784-AEB5-4C9944B03B99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06c13a41-6568-4688-a399-a015fc51d3e7"/>
    <ds:schemaRef ds:uri="http://schemas.microsoft.com/office/infopath/2007/PartnerControls"/>
    <ds:schemaRef ds:uri="http://schemas.openxmlformats.org/package/2006/metadata/core-properties"/>
    <ds:schemaRef ds:uri="a67fd451-0d37-4004-a83b-b574c431b8d2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58132FF-3592-410E-8F40-66096190E7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980470-ECCE-43B8-A095-E2326C0194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c13a41-6568-4688-a399-a015fc51d3e7"/>
    <ds:schemaRef ds:uri="a67fd451-0d37-4004-a83b-b574c431b8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847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\</vt:lpstr>
      <vt:lpstr>Arial</vt:lpstr>
      <vt:lpstr>Calibri</vt:lpstr>
      <vt:lpstr>Calibri Light</vt:lpstr>
      <vt:lpstr>Wingdings</vt:lpstr>
      <vt:lpstr>Office Theme</vt:lpstr>
      <vt:lpstr>PowerPoint Presentation</vt:lpstr>
      <vt:lpstr>What is Git, GitHub, GitLab ?</vt:lpstr>
      <vt:lpstr>What could you do with Git?</vt:lpstr>
      <vt:lpstr>How to create a GitHub Account?</vt:lpstr>
      <vt:lpstr>How to create a GitHub Account?</vt:lpstr>
      <vt:lpstr>How to create a GitHub Account?</vt:lpstr>
      <vt:lpstr>Install Git</vt:lpstr>
      <vt:lpstr>Git Commands</vt:lpstr>
      <vt:lpstr>Git Commands</vt:lpstr>
      <vt:lpstr>Git Commands</vt:lpstr>
      <vt:lpstr>PowerPoint Presentation</vt:lpstr>
      <vt:lpstr>Git Commands</vt:lpstr>
      <vt:lpstr>Git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Gehad Zakria Khalifa</dc:creator>
  <cp:lastModifiedBy>Dr Gehad Zakria Khalifa</cp:lastModifiedBy>
  <cp:revision>8</cp:revision>
  <dcterms:created xsi:type="dcterms:W3CDTF">2022-10-17T21:42:37Z</dcterms:created>
  <dcterms:modified xsi:type="dcterms:W3CDTF">2023-10-24T19:47:22Z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0x01010067A3832723D1CC4FB7187223E7644FBB</vt:lpwstr>
  </property>
</Properties>
</file>