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19" r:id="rId3"/>
    <p:sldId id="320" r:id="rId4"/>
    <p:sldId id="325" r:id="rId5"/>
    <p:sldId id="324" r:id="rId6"/>
    <p:sldId id="321" r:id="rId7"/>
    <p:sldId id="258" r:id="rId8"/>
    <p:sldId id="326" r:id="rId9"/>
    <p:sldId id="262" r:id="rId10"/>
    <p:sldId id="328" r:id="rId11"/>
    <p:sldId id="329" r:id="rId12"/>
    <p:sldId id="331" r:id="rId13"/>
    <p:sldId id="266" r:id="rId14"/>
    <p:sldId id="259" r:id="rId15"/>
    <p:sldId id="332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7113B-BF4F-40DC-9F8E-500C5D60E14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AFA5A-50ED-4CFE-9A05-FF5F747EB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5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4CCA-B0EB-4836-A753-0900F8C373E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7A7E-8DE0-456F-A498-A03B61CB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5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4CCA-B0EB-4836-A753-0900F8C373E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7A7E-8DE0-456F-A498-A03B61CB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5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4CCA-B0EB-4836-A753-0900F8C373E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7A7E-8DE0-456F-A498-A03B61CB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7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4CCA-B0EB-4836-A753-0900F8C373E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7A7E-8DE0-456F-A498-A03B61CB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9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4CCA-B0EB-4836-A753-0900F8C373E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7A7E-8DE0-456F-A498-A03B61CB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4CCA-B0EB-4836-A753-0900F8C373E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7A7E-8DE0-456F-A498-A03B61CB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4CCA-B0EB-4836-A753-0900F8C373E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7A7E-8DE0-456F-A498-A03B61CB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9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4CCA-B0EB-4836-A753-0900F8C373E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7A7E-8DE0-456F-A498-A03B61CB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6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4CCA-B0EB-4836-A753-0900F8C373E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7A7E-8DE0-456F-A498-A03B61CB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8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4CCA-B0EB-4836-A753-0900F8C373E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7A7E-8DE0-456F-A498-A03B61CB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4CCA-B0EB-4836-A753-0900F8C373E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7A7E-8DE0-456F-A498-A03B61CB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7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54CCA-B0EB-4836-A753-0900F8C373E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7A7E-8DE0-456F-A498-A03B61CB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Introduction to Information System</a:t>
            </a:r>
            <a:br>
              <a:rPr lang="da-DK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61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ncil and answer-sheet">
            <a:extLst>
              <a:ext uri="{FF2B5EF4-FFF2-40B4-BE49-F238E27FC236}">
                <a16:creationId xmlns:a16="http://schemas.microsoft.com/office/drawing/2014/main" id="{77D302D2-42FD-A2DB-A2B8-C1AEA8320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56" r="-1" b="-1"/>
          <a:stretch/>
        </p:blipFill>
        <p:spPr>
          <a:xfrm>
            <a:off x="15" y="857257"/>
            <a:ext cx="4571985" cy="51434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4456" y="2038936"/>
            <a:ext cx="3612318" cy="3304295"/>
          </a:xfrm>
        </p:spPr>
        <p:txBody>
          <a:bodyPr anchor="t">
            <a:normAutofit/>
          </a:bodyPr>
          <a:lstStyle/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Writing then Reading from a Text File using an Array of String </a:t>
            </a:r>
          </a:p>
        </p:txBody>
      </p:sp>
    </p:spTree>
    <p:extLst>
      <p:ext uri="{BB962C8B-B14F-4D97-AF65-F5344CB8AC3E}">
        <p14:creationId xmlns:p14="http://schemas.microsoft.com/office/powerpoint/2010/main" val="3068644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7384E8-E05C-1012-C094-32E784DCD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69896"/>
            <a:ext cx="7162799" cy="6245145"/>
          </a:xfrm>
        </p:spPr>
      </p:pic>
    </p:spTree>
    <p:extLst>
      <p:ext uri="{BB962C8B-B14F-4D97-AF65-F5344CB8AC3E}">
        <p14:creationId xmlns:p14="http://schemas.microsoft.com/office/powerpoint/2010/main" val="2504176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Write C++ program to delete specific word from the file.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5E29C4-DE75-0D52-1C1C-188DA5773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488606"/>
            <a:ext cx="6710362" cy="51787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272" y="930893"/>
            <a:ext cx="7931866" cy="913237"/>
          </a:xfrm>
        </p:spPr>
        <p:txBody>
          <a:bodyPr>
            <a:normAutofit/>
          </a:bodyPr>
          <a:lstStyle/>
          <a:p>
            <a:r>
              <a:rPr lang="en-US" sz="2400" dirty="0"/>
              <a:t>Add more function in your code to search with name and get the telephone number.</a:t>
            </a:r>
          </a:p>
          <a:p>
            <a:endParaRPr lang="en-US" sz="17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760545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1"/>
            <a:ext cx="729532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0A9703-F3EE-4654-BFF4-45D1FCACC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852609"/>
              </p:ext>
            </p:extLst>
          </p:nvPr>
        </p:nvGraphicFramePr>
        <p:xfrm>
          <a:off x="2362200" y="2590800"/>
          <a:ext cx="4689910" cy="3241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965">
                  <a:extLst>
                    <a:ext uri="{9D8B030D-6E8A-4147-A177-3AD203B41FA5}">
                      <a16:colId xmlns:a16="http://schemas.microsoft.com/office/drawing/2014/main" val="2991152623"/>
                    </a:ext>
                  </a:extLst>
                </a:gridCol>
                <a:gridCol w="2945945">
                  <a:extLst>
                    <a:ext uri="{9D8B030D-6E8A-4147-A177-3AD203B41FA5}">
                      <a16:colId xmlns:a16="http://schemas.microsoft.com/office/drawing/2014/main" val="1076367372"/>
                    </a:ext>
                  </a:extLst>
                </a:gridCol>
              </a:tblGrid>
              <a:tr h="1164392">
                <a:tc>
                  <a:txBody>
                    <a:bodyPr/>
                    <a:lstStyle/>
                    <a:p>
                      <a:r>
                        <a:rPr lang="da-DK" sz="3100" dirty="0"/>
                        <a:t>Name</a:t>
                      </a:r>
                      <a:endParaRPr lang="en-US" sz="3100" dirty="0"/>
                    </a:p>
                  </a:txBody>
                  <a:tcPr marL="157350" marR="157350" marT="78675" marB="78675"/>
                </a:tc>
                <a:tc>
                  <a:txBody>
                    <a:bodyPr/>
                    <a:lstStyle/>
                    <a:p>
                      <a:r>
                        <a:rPr lang="da-DK" sz="3100"/>
                        <a:t>Telephone Number</a:t>
                      </a:r>
                      <a:endParaRPr lang="en-US" sz="3100"/>
                    </a:p>
                  </a:txBody>
                  <a:tcPr marL="157350" marR="157350" marT="78675" marB="78675"/>
                </a:tc>
                <a:extLst>
                  <a:ext uri="{0D108BD9-81ED-4DB2-BD59-A6C34878D82A}">
                    <a16:rowId xmlns:a16="http://schemas.microsoft.com/office/drawing/2014/main" val="4287351363"/>
                  </a:ext>
                </a:extLst>
              </a:tr>
              <a:tr h="692341">
                <a:tc>
                  <a:txBody>
                    <a:bodyPr/>
                    <a:lstStyle/>
                    <a:p>
                      <a:r>
                        <a:rPr lang="da-DK" sz="3100"/>
                        <a:t>Ali</a:t>
                      </a:r>
                      <a:endParaRPr lang="en-US" sz="3100"/>
                    </a:p>
                  </a:txBody>
                  <a:tcPr marL="157350" marR="157350" marT="78675" marB="78675"/>
                </a:tc>
                <a:tc>
                  <a:txBody>
                    <a:bodyPr/>
                    <a:lstStyle/>
                    <a:p>
                      <a:r>
                        <a:rPr lang="da-DK" sz="3100"/>
                        <a:t>01000000001</a:t>
                      </a:r>
                      <a:endParaRPr lang="en-US" sz="3100"/>
                    </a:p>
                  </a:txBody>
                  <a:tcPr marL="157350" marR="157350" marT="78675" marB="78675"/>
                </a:tc>
                <a:extLst>
                  <a:ext uri="{0D108BD9-81ED-4DB2-BD59-A6C34878D82A}">
                    <a16:rowId xmlns:a16="http://schemas.microsoft.com/office/drawing/2014/main" val="2488799957"/>
                  </a:ext>
                </a:extLst>
              </a:tr>
              <a:tr h="692341">
                <a:tc>
                  <a:txBody>
                    <a:bodyPr/>
                    <a:lstStyle/>
                    <a:p>
                      <a:r>
                        <a:rPr lang="da-DK" sz="3100"/>
                        <a:t>Mona</a:t>
                      </a:r>
                      <a:endParaRPr lang="en-US" sz="3100"/>
                    </a:p>
                  </a:txBody>
                  <a:tcPr marL="157350" marR="157350" marT="78675" marB="78675"/>
                </a:tc>
                <a:tc>
                  <a:txBody>
                    <a:bodyPr/>
                    <a:lstStyle/>
                    <a:p>
                      <a:r>
                        <a:rPr lang="da-DK" sz="3100"/>
                        <a:t>01100000001</a:t>
                      </a:r>
                      <a:endParaRPr lang="en-US" sz="3100"/>
                    </a:p>
                  </a:txBody>
                  <a:tcPr marL="157350" marR="157350" marT="78675" marB="78675"/>
                </a:tc>
                <a:extLst>
                  <a:ext uri="{0D108BD9-81ED-4DB2-BD59-A6C34878D82A}">
                    <a16:rowId xmlns:a16="http://schemas.microsoft.com/office/drawing/2014/main" val="2746975894"/>
                  </a:ext>
                </a:extLst>
              </a:tr>
              <a:tr h="692341">
                <a:tc>
                  <a:txBody>
                    <a:bodyPr/>
                    <a:lstStyle/>
                    <a:p>
                      <a:r>
                        <a:rPr lang="da-DK" sz="3100"/>
                        <a:t>Menna</a:t>
                      </a:r>
                      <a:endParaRPr lang="en-US" sz="3100"/>
                    </a:p>
                  </a:txBody>
                  <a:tcPr marL="157350" marR="157350" marT="78675" marB="78675"/>
                </a:tc>
                <a:tc>
                  <a:txBody>
                    <a:bodyPr/>
                    <a:lstStyle/>
                    <a:p>
                      <a:r>
                        <a:rPr lang="da-DK" sz="3100" dirty="0"/>
                        <a:t>01000000002</a:t>
                      </a:r>
                    </a:p>
                  </a:txBody>
                  <a:tcPr marL="157350" marR="157350" marT="78675" marB="78675"/>
                </a:tc>
                <a:extLst>
                  <a:ext uri="{0D108BD9-81ED-4DB2-BD59-A6C34878D82A}">
                    <a16:rowId xmlns:a16="http://schemas.microsoft.com/office/drawing/2014/main" val="3245886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77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06FD65-F9E5-D3AE-C353-D9C78EE4A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43000"/>
            <a:ext cx="6400800" cy="506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88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41023" y="-934769"/>
            <a:ext cx="2424873" cy="2708393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3756" y="-134088"/>
            <a:ext cx="1635955" cy="1226966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713565" y="311926"/>
            <a:ext cx="4059393" cy="1911083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548980" y="1613994"/>
            <a:ext cx="1185708" cy="88928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327781" y="5494508"/>
            <a:ext cx="2444907" cy="1774587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211282" y="5555951"/>
            <a:ext cx="928467" cy="6963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77311" y="1407983"/>
            <a:ext cx="5389379" cy="4042034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76283" y="882212"/>
            <a:ext cx="6791435" cy="5093576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481" y="2353641"/>
            <a:ext cx="4337037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Thanks For You</a:t>
            </a:r>
            <a:br>
              <a:rPr lang="en-US" sz="31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endParaRPr lang="en-US" sz="3100" kern="120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43393" y="5778692"/>
            <a:ext cx="2231794" cy="1926608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70046" y="5363543"/>
            <a:ext cx="959985" cy="71998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1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ncil and answer-sheet">
            <a:extLst>
              <a:ext uri="{FF2B5EF4-FFF2-40B4-BE49-F238E27FC236}">
                <a16:creationId xmlns:a16="http://schemas.microsoft.com/office/drawing/2014/main" id="{77D302D2-42FD-A2DB-A2B8-C1AEA8320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56" r="-1" b="-1"/>
          <a:stretch/>
        </p:blipFill>
        <p:spPr>
          <a:xfrm>
            <a:off x="15" y="857257"/>
            <a:ext cx="4571985" cy="51434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4456" y="2038936"/>
            <a:ext cx="3612318" cy="3304295"/>
          </a:xfrm>
        </p:spPr>
        <p:txBody>
          <a:bodyPr anchor="t">
            <a:normAutofit/>
          </a:bodyPr>
          <a:lstStyle/>
          <a:p>
            <a:endParaRPr lang="da-DK" sz="1500" dirty="0"/>
          </a:p>
          <a:p>
            <a:endParaRPr lang="da-DK" sz="1500" dirty="0"/>
          </a:p>
          <a:p>
            <a:r>
              <a:rPr lang="da-DK" sz="1500" dirty="0"/>
              <a:t>Write C++ program to count number of words in a file.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9015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4A1014-A104-955E-9CD8-AAFB66F3B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167" y="1224663"/>
            <a:ext cx="5802008" cy="429348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89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ncil and answer-sheet">
            <a:extLst>
              <a:ext uri="{FF2B5EF4-FFF2-40B4-BE49-F238E27FC236}">
                <a16:creationId xmlns:a16="http://schemas.microsoft.com/office/drawing/2014/main" id="{77D302D2-42FD-A2DB-A2B8-C1AEA8320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56" r="-1" b="-1"/>
          <a:stretch/>
        </p:blipFill>
        <p:spPr>
          <a:xfrm>
            <a:off x="15" y="857257"/>
            <a:ext cx="4571985" cy="51434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4456" y="2038936"/>
            <a:ext cx="3612318" cy="3304295"/>
          </a:xfrm>
        </p:spPr>
        <p:txBody>
          <a:bodyPr anchor="t">
            <a:normAutofit/>
          </a:bodyPr>
          <a:lstStyle/>
          <a:p>
            <a:endParaRPr lang="da-DK" sz="1500" dirty="0"/>
          </a:p>
          <a:p>
            <a:endParaRPr lang="da-DK" sz="1500" dirty="0"/>
          </a:p>
          <a:p>
            <a:r>
              <a:rPr lang="da-DK" sz="1500" dirty="0"/>
              <a:t>Write C++ program to count lines in a file.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6966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640047-4AA8-1523-AB16-5607148B7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1" y="1787872"/>
            <a:ext cx="4754165" cy="3634830"/>
          </a:xfrm>
        </p:spPr>
      </p:pic>
    </p:spTree>
    <p:extLst>
      <p:ext uri="{BB962C8B-B14F-4D97-AF65-F5344CB8AC3E}">
        <p14:creationId xmlns:p14="http://schemas.microsoft.com/office/powerpoint/2010/main" val="384976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478" y="1296799"/>
            <a:ext cx="5662422" cy="956126"/>
          </a:xfrm>
        </p:spPr>
        <p:txBody>
          <a:bodyPr>
            <a:normAutofit fontScale="92500" lnSpcReduction="10000"/>
          </a:bodyPr>
          <a:lstStyle/>
          <a:p>
            <a:r>
              <a:rPr lang="da-DK" dirty="0"/>
              <a:t>Write C++ program to store this table in a file</a:t>
            </a:r>
          </a:p>
          <a:p>
            <a:endParaRPr lang="en-US" sz="1275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0A9703-F3EE-4654-BFF4-45D1FCACC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552244"/>
              </p:ext>
            </p:extLst>
          </p:nvPr>
        </p:nvGraphicFramePr>
        <p:xfrm>
          <a:off x="2813283" y="2819400"/>
          <a:ext cx="3517433" cy="2953826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1330940">
                  <a:extLst>
                    <a:ext uri="{9D8B030D-6E8A-4147-A177-3AD203B41FA5}">
                      <a16:colId xmlns:a16="http://schemas.microsoft.com/office/drawing/2014/main" val="2991152623"/>
                    </a:ext>
                  </a:extLst>
                </a:gridCol>
                <a:gridCol w="2186493">
                  <a:extLst>
                    <a:ext uri="{9D8B030D-6E8A-4147-A177-3AD203B41FA5}">
                      <a16:colId xmlns:a16="http://schemas.microsoft.com/office/drawing/2014/main" val="1076367372"/>
                    </a:ext>
                  </a:extLst>
                </a:gridCol>
              </a:tblGrid>
              <a:tr h="988541">
                <a:tc>
                  <a:txBody>
                    <a:bodyPr/>
                    <a:lstStyle/>
                    <a:p>
                      <a:r>
                        <a:rPr lang="da-DK" sz="2200" b="0" cap="none" spc="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22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81694" marR="139764" marT="139764" marB="139764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200" b="0" cap="none" spc="0" dirty="0">
                          <a:solidFill>
                            <a:schemeClr val="bg1"/>
                          </a:solidFill>
                        </a:rPr>
                        <a:t>Telephone Number</a:t>
                      </a:r>
                      <a:endParaRPr lang="en-US" sz="22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81694" marR="139764" marT="139764" marB="13976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351363"/>
                  </a:ext>
                </a:extLst>
              </a:tr>
              <a:tr h="655095">
                <a:tc>
                  <a:txBody>
                    <a:bodyPr/>
                    <a:lstStyle/>
                    <a:p>
                      <a:r>
                        <a:rPr lang="da-DK" sz="2200" cap="none" spc="0">
                          <a:solidFill>
                            <a:schemeClr val="tx1"/>
                          </a:solidFill>
                        </a:rPr>
                        <a:t>Ali</a:t>
                      </a:r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1694" marR="139764" marT="139764" marB="139764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200" cap="none" spc="0" dirty="0">
                          <a:solidFill>
                            <a:schemeClr val="tx1"/>
                          </a:solidFill>
                        </a:rPr>
                        <a:t>01000000001</a:t>
                      </a:r>
                      <a:endParaRPr lang="en-US" sz="2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81694" marR="139764" marT="139764" marB="13976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799957"/>
                  </a:ext>
                </a:extLst>
              </a:tr>
              <a:tr h="655095">
                <a:tc>
                  <a:txBody>
                    <a:bodyPr/>
                    <a:lstStyle/>
                    <a:p>
                      <a:r>
                        <a:rPr lang="da-DK" sz="2200" cap="none" spc="0">
                          <a:solidFill>
                            <a:schemeClr val="tx1"/>
                          </a:solidFill>
                        </a:rPr>
                        <a:t>Mona</a:t>
                      </a:r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1694" marR="139764" marT="139764" marB="13976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200" cap="none" spc="0">
                          <a:solidFill>
                            <a:schemeClr val="tx1"/>
                          </a:solidFill>
                        </a:rPr>
                        <a:t>01100000001</a:t>
                      </a:r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1694" marR="139764" marT="139764" marB="139764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975894"/>
                  </a:ext>
                </a:extLst>
              </a:tr>
              <a:tr h="655095">
                <a:tc>
                  <a:txBody>
                    <a:bodyPr/>
                    <a:lstStyle/>
                    <a:p>
                      <a:r>
                        <a:rPr lang="da-DK" sz="2200" cap="none" spc="0" dirty="0">
                          <a:solidFill>
                            <a:schemeClr val="tx1"/>
                          </a:solidFill>
                        </a:rPr>
                        <a:t>Menna</a:t>
                      </a:r>
                      <a:endParaRPr lang="en-US" sz="2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81694" marR="139764" marT="139764" marB="139764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200" cap="none" spc="0" dirty="0">
                          <a:solidFill>
                            <a:schemeClr val="tx1"/>
                          </a:solidFill>
                        </a:rPr>
                        <a:t>01000000002</a:t>
                      </a:r>
                    </a:p>
                  </a:txBody>
                  <a:tcPr marL="181694" marR="139764" marT="139764" marB="13976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886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2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E2D172B-D3B7-7A83-EF33-51CC155A0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56" y="1689498"/>
            <a:ext cx="6643688" cy="347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6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field as Age in the next table. Do you need to change your program 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43051" y="3429001"/>
          <a:ext cx="6096000" cy="1657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365">
                <a:tc>
                  <a:txBody>
                    <a:bodyPr/>
                    <a:lstStyle/>
                    <a:p>
                      <a:r>
                        <a:rPr lang="da-DK" sz="1400" dirty="0"/>
                        <a:t>Name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Telephone Number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Age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328">
                <a:tc>
                  <a:txBody>
                    <a:bodyPr/>
                    <a:lstStyle/>
                    <a:p>
                      <a:r>
                        <a:rPr lang="da-DK" sz="1400" dirty="0"/>
                        <a:t>Ali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01000000001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21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328">
                <a:tc>
                  <a:txBody>
                    <a:bodyPr/>
                    <a:lstStyle/>
                    <a:p>
                      <a:r>
                        <a:rPr lang="da-DK" sz="1400" dirty="0"/>
                        <a:t>Mona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01100000001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20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328">
                <a:tc>
                  <a:txBody>
                    <a:bodyPr/>
                    <a:lstStyle/>
                    <a:p>
                      <a:r>
                        <a:rPr lang="da-DK" sz="1400" dirty="0"/>
                        <a:t>Menna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01000000002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12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2163A1-F77D-0FCA-8D91-B675BEC04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115"/>
          <a:stretch/>
        </p:blipFill>
        <p:spPr>
          <a:xfrm>
            <a:off x="914400" y="1143000"/>
            <a:ext cx="7616306" cy="382719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237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135</Words>
  <Application>Microsoft Office PowerPoint</Application>
  <PresentationFormat>On-screen Show (4:3)</PresentationFormat>
  <Paragraphs>46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Introduction to Information System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Dr Gehad Zakria Khalifa</cp:lastModifiedBy>
  <cp:revision>55</cp:revision>
  <dcterms:created xsi:type="dcterms:W3CDTF">2021-10-24T20:22:52Z</dcterms:created>
  <dcterms:modified xsi:type="dcterms:W3CDTF">2023-10-24T20:06:57Z</dcterms:modified>
</cp:coreProperties>
</file>